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3.xml" ContentType="application/vnd.openxmlformats-officedocument.theme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4.xml" ContentType="application/vnd.openxmlformats-officedocument.theme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theme/theme5.xml" ContentType="application/vnd.openxmlformats-officedocument.theme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33" r:id="rId1"/>
    <p:sldMasterId id="2147483734" r:id="rId2"/>
    <p:sldMasterId id="2147483735" r:id="rId3"/>
    <p:sldMasterId id="2147483736" r:id="rId4"/>
    <p:sldMasterId id="2147483737" r:id="rId5"/>
    <p:sldMasterId id="2147483738" r:id="rId6"/>
  </p:sldMasterIdLst>
  <p:notesMasterIdLst>
    <p:notesMasterId r:id="rId63"/>
  </p:notesMasterIdLst>
  <p:sldIdLst>
    <p:sldId id="256" r:id="rId7"/>
    <p:sldId id="257" r:id="rId8"/>
    <p:sldId id="259" r:id="rId9"/>
    <p:sldId id="260" r:id="rId10"/>
    <p:sldId id="261" r:id="rId11"/>
    <p:sldId id="306" r:id="rId12"/>
    <p:sldId id="307" r:id="rId13"/>
    <p:sldId id="308" r:id="rId14"/>
    <p:sldId id="309" r:id="rId15"/>
    <p:sldId id="310" r:id="rId16"/>
    <p:sldId id="311" r:id="rId17"/>
    <p:sldId id="313" r:id="rId18"/>
    <p:sldId id="262" r:id="rId19"/>
    <p:sldId id="263" r:id="rId20"/>
    <p:sldId id="264" r:id="rId21"/>
    <p:sldId id="265" r:id="rId22"/>
    <p:sldId id="266" r:id="rId23"/>
    <p:sldId id="267" r:id="rId24"/>
    <p:sldId id="268" r:id="rId25"/>
    <p:sldId id="269" r:id="rId26"/>
    <p:sldId id="270" r:id="rId27"/>
    <p:sldId id="271" r:id="rId28"/>
    <p:sldId id="272" r:id="rId29"/>
    <p:sldId id="273" r:id="rId30"/>
    <p:sldId id="274" r:id="rId31"/>
    <p:sldId id="275" r:id="rId32"/>
    <p:sldId id="276" r:id="rId33"/>
    <p:sldId id="277" r:id="rId34"/>
    <p:sldId id="278" r:id="rId35"/>
    <p:sldId id="279" r:id="rId36"/>
    <p:sldId id="280" r:id="rId37"/>
    <p:sldId id="281" r:id="rId38"/>
    <p:sldId id="282" r:id="rId39"/>
    <p:sldId id="283" r:id="rId40"/>
    <p:sldId id="284" r:id="rId41"/>
    <p:sldId id="285" r:id="rId42"/>
    <p:sldId id="286" r:id="rId43"/>
    <p:sldId id="287" r:id="rId44"/>
    <p:sldId id="288" r:id="rId45"/>
    <p:sldId id="289" r:id="rId46"/>
    <p:sldId id="290" r:id="rId47"/>
    <p:sldId id="291" r:id="rId48"/>
    <p:sldId id="292" r:id="rId49"/>
    <p:sldId id="293" r:id="rId50"/>
    <p:sldId id="294" r:id="rId51"/>
    <p:sldId id="295" r:id="rId52"/>
    <p:sldId id="296" r:id="rId53"/>
    <p:sldId id="297" r:id="rId54"/>
    <p:sldId id="298" r:id="rId55"/>
    <p:sldId id="299" r:id="rId56"/>
    <p:sldId id="300" r:id="rId57"/>
    <p:sldId id="301" r:id="rId58"/>
    <p:sldId id="302" r:id="rId59"/>
    <p:sldId id="303" r:id="rId60"/>
    <p:sldId id="304" r:id="rId61"/>
    <p:sldId id="305" r:id="rId62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64"/>
      <p:bold r:id="rId65"/>
      <p:italic r:id="rId66"/>
      <p:boldItalic r:id="rId67"/>
    </p:embeddedFont>
    <p:embeddedFont>
      <p:font typeface="Roboto" panose="02000000000000000000" pitchFamily="2" charset="0"/>
      <p:regular r:id="rId68"/>
      <p:bold r:id="rId69"/>
      <p:italic r:id="rId70"/>
      <p:boldItalic r:id="rId71"/>
    </p:embeddedFont>
    <p:embeddedFont>
      <p:font typeface="Roboto Medium" panose="02000000000000000000" pitchFamily="2" charset="0"/>
      <p:regular r:id="rId72"/>
      <p:bold r:id="rId73"/>
      <p:italic r:id="rId74"/>
      <p:boldItalic r:id="rId75"/>
    </p:embeddedFont>
    <p:embeddedFont>
      <p:font typeface="Trebuchet MS" panose="020B0603020202020204" pitchFamily="34" charset="0"/>
      <p:regular r:id="rId76"/>
      <p:bold r:id="rId77"/>
      <p:italic r:id="rId78"/>
      <p:boldItalic r:id="rId7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5533">
          <p15:clr>
            <a:srgbClr val="A4A3A4"/>
          </p15:clr>
        </p15:guide>
        <p15:guide id="2" pos="397">
          <p15:clr>
            <a:srgbClr val="9AA0A6"/>
          </p15:clr>
        </p15:guide>
        <p15:guide id="3" orient="horz" pos="3240">
          <p15:clr>
            <a:srgbClr val="9AA0A6"/>
          </p15:clr>
        </p15:guide>
        <p15:guide id="4" orient="horz">
          <p15:clr>
            <a:srgbClr val="747775"/>
          </p15:clr>
        </p15:guide>
        <p15:guide id="5" orient="horz" pos="510">
          <p15:clr>
            <a:srgbClr val="747775"/>
          </p15:clr>
        </p15:guide>
        <p15:guide id="6" pos="102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44B7527-384D-4CF8-BDE9-7B76C6C6345A}">
  <a:tblStyle styleId="{944B7527-384D-4CF8-BDE9-7B76C6C6345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86" d="100"/>
          <a:sy n="186" d="100"/>
        </p:scale>
        <p:origin x="180" y="414"/>
      </p:cViewPr>
      <p:guideLst>
        <p:guide pos="5533"/>
        <p:guide pos="397"/>
        <p:guide orient="horz" pos="3240"/>
        <p:guide orient="horz"/>
        <p:guide orient="horz" pos="510"/>
        <p:guide pos="10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0.xml"/><Relationship Id="rId21" Type="http://schemas.openxmlformats.org/officeDocument/2006/relationships/slide" Target="slides/slide15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63" Type="http://schemas.openxmlformats.org/officeDocument/2006/relationships/notesMaster" Target="notesMasters/notesMaster1.xml"/><Relationship Id="rId68" Type="http://schemas.openxmlformats.org/officeDocument/2006/relationships/font" Target="fonts/font5.fntdata"/><Relationship Id="rId16" Type="http://schemas.openxmlformats.org/officeDocument/2006/relationships/slide" Target="slides/slide10.xml"/><Relationship Id="rId11" Type="http://schemas.openxmlformats.org/officeDocument/2006/relationships/slide" Target="slides/slide5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53" Type="http://schemas.openxmlformats.org/officeDocument/2006/relationships/slide" Target="slides/slide47.xml"/><Relationship Id="rId58" Type="http://schemas.openxmlformats.org/officeDocument/2006/relationships/slide" Target="slides/slide52.xml"/><Relationship Id="rId74" Type="http://schemas.openxmlformats.org/officeDocument/2006/relationships/font" Target="fonts/font11.fntdata"/><Relationship Id="rId79" Type="http://schemas.openxmlformats.org/officeDocument/2006/relationships/font" Target="fonts/font16.fntdata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55.xml"/><Relationship Id="rId82" Type="http://schemas.openxmlformats.org/officeDocument/2006/relationships/theme" Target="theme/theme1.xml"/><Relationship Id="rId19" Type="http://schemas.openxmlformats.org/officeDocument/2006/relationships/slide" Target="slides/slide1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slide" Target="slides/slide50.xml"/><Relationship Id="rId64" Type="http://schemas.openxmlformats.org/officeDocument/2006/relationships/font" Target="fonts/font1.fntdata"/><Relationship Id="rId69" Type="http://schemas.openxmlformats.org/officeDocument/2006/relationships/font" Target="fonts/font6.fntdata"/><Relationship Id="rId77" Type="http://schemas.openxmlformats.org/officeDocument/2006/relationships/font" Target="fonts/font14.fntdata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72" Type="http://schemas.openxmlformats.org/officeDocument/2006/relationships/font" Target="fonts/font9.fntdata"/><Relationship Id="rId80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slide" Target="slides/slide53.xml"/><Relationship Id="rId67" Type="http://schemas.openxmlformats.org/officeDocument/2006/relationships/font" Target="fonts/font4.fntdata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slide" Target="slides/slide48.xml"/><Relationship Id="rId62" Type="http://schemas.openxmlformats.org/officeDocument/2006/relationships/slide" Target="slides/slide56.xml"/><Relationship Id="rId70" Type="http://schemas.openxmlformats.org/officeDocument/2006/relationships/font" Target="fonts/font7.fntdata"/><Relationship Id="rId75" Type="http://schemas.openxmlformats.org/officeDocument/2006/relationships/font" Target="fonts/font12.fntdata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slide" Target="slides/slide51.xml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Relationship Id="rId60" Type="http://schemas.openxmlformats.org/officeDocument/2006/relationships/slide" Target="slides/slide54.xml"/><Relationship Id="rId65" Type="http://schemas.openxmlformats.org/officeDocument/2006/relationships/font" Target="fonts/font2.fntdata"/><Relationship Id="rId73" Type="http://schemas.openxmlformats.org/officeDocument/2006/relationships/font" Target="fonts/font10.fntdata"/><Relationship Id="rId78" Type="http://schemas.openxmlformats.org/officeDocument/2006/relationships/font" Target="fonts/font15.fntdata"/><Relationship Id="rId81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9" Type="http://schemas.openxmlformats.org/officeDocument/2006/relationships/slide" Target="slides/slide33.xml"/><Relationship Id="rId34" Type="http://schemas.openxmlformats.org/officeDocument/2006/relationships/slide" Target="slides/slide28.xml"/><Relationship Id="rId50" Type="http://schemas.openxmlformats.org/officeDocument/2006/relationships/slide" Target="slides/slide44.xml"/><Relationship Id="rId55" Type="http://schemas.openxmlformats.org/officeDocument/2006/relationships/slide" Target="slides/slide49.xml"/><Relationship Id="rId76" Type="http://schemas.openxmlformats.org/officeDocument/2006/relationships/font" Target="fonts/font13.fntdata"/><Relationship Id="rId7" Type="http://schemas.openxmlformats.org/officeDocument/2006/relationships/slide" Target="slides/slide1.xml"/><Relationship Id="rId71" Type="http://schemas.openxmlformats.org/officeDocument/2006/relationships/font" Target="fonts/font8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3.xml"/><Relationship Id="rId24" Type="http://schemas.openxmlformats.org/officeDocument/2006/relationships/slide" Target="slides/slide18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66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30f7d84ce1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30f7d84ce1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4">
          <a:extLst>
            <a:ext uri="{FF2B5EF4-FFF2-40B4-BE49-F238E27FC236}">
              <a16:creationId xmlns:a16="http://schemas.microsoft.com/office/drawing/2014/main" id="{F4E8E05D-9B2B-336F-F9F2-7669AE4FF9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30f7d84ce1d_0_1460:notes">
            <a:extLst>
              <a:ext uri="{FF2B5EF4-FFF2-40B4-BE49-F238E27FC236}">
                <a16:creationId xmlns:a16="http://schemas.microsoft.com/office/drawing/2014/main" id="{8DBA7B7E-193A-56B5-B3E3-23E2AC50C37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6" name="Google Shape;626;g30f7d84ce1d_0_1460:notes">
            <a:extLst>
              <a:ext uri="{FF2B5EF4-FFF2-40B4-BE49-F238E27FC236}">
                <a16:creationId xmlns:a16="http://schemas.microsoft.com/office/drawing/2014/main" id="{6F4A1CCA-02AE-B016-B95B-F80F7FAF7A7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25011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4">
          <a:extLst>
            <a:ext uri="{FF2B5EF4-FFF2-40B4-BE49-F238E27FC236}">
              <a16:creationId xmlns:a16="http://schemas.microsoft.com/office/drawing/2014/main" id="{F4E8E05D-9B2B-336F-F9F2-7669AE4FF9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30f7d84ce1d_0_1460:notes">
            <a:extLst>
              <a:ext uri="{FF2B5EF4-FFF2-40B4-BE49-F238E27FC236}">
                <a16:creationId xmlns:a16="http://schemas.microsoft.com/office/drawing/2014/main" id="{8DBA7B7E-193A-56B5-B3E3-23E2AC50C37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6" name="Google Shape;626;g30f7d84ce1d_0_1460:notes">
            <a:extLst>
              <a:ext uri="{FF2B5EF4-FFF2-40B4-BE49-F238E27FC236}">
                <a16:creationId xmlns:a16="http://schemas.microsoft.com/office/drawing/2014/main" id="{6F4A1CCA-02AE-B016-B95B-F80F7FAF7A7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84755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f98075b259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f98075b259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3104438fcaf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3104438fcaf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30f7d84ce1d_0_3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30f7d84ce1d_0_3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30f7d84ce1d_0_4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30f7d84ce1d_0_4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30f7d84ce1d_0_4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30f7d84ce1d_0_4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30f7d84ce1d_0_4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30f7d84ce1d_0_4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30f7d84ce1d_0_4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30f7d84ce1d_0_4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30f7d84ce1d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30f7d84ce1d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30f7d84ce1d_0_4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30f7d84ce1d_0_4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30f7d84ce1d_0_5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30f7d84ce1d_0_5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30f7d84ce1d_0_2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" name="Google Shape;589;g30f7d84ce1d_0_2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30f7d84ce1d_0_14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30f7d84ce1d_0_14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30f7d84ce1d_0_14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1" name="Google Shape;601;g30f7d84ce1d_0_14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30f7d84ce1d_0_14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9" name="Google Shape;609;g30f7d84ce1d_0_14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30f7d84ce1d_0_14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5" name="Google Shape;615;g30f7d84ce1d_0_14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30f7d84ce1d_0_14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6" name="Google Shape;626;g30f7d84ce1d_0_14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g30f7d84ce1d_0_1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4" name="Google Shape;634;g30f7d84ce1d_0_14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30f7d84ce1d_0_1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30f7d84ce1d_0_1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30f7d84ce1d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30f7d84ce1d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g30f7d84ce1d_0_1485:notes"/>
          <p:cNvSpPr txBox="1">
            <a:spLocks noGrp="1"/>
          </p:cNvSpPr>
          <p:nvPr>
            <p:ph type="body" idx="1"/>
          </p:nvPr>
        </p:nvSpPr>
        <p:spPr>
          <a:xfrm>
            <a:off x="685800" y="4399845"/>
            <a:ext cx="5486400" cy="360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9" name="Google Shape;649;g30f7d84ce1d_0_14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76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g30f7d84ce1d_0_15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5" name="Google Shape;655;g30f7d84ce1d_0_15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g30f7d84ce1d_0_15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3" name="Google Shape;663;g30f7d84ce1d_0_15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g30f7d84ce1d_0_15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0" name="Google Shape;670;g30f7d84ce1d_0_15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g30f7d84ce1d_0_15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6" name="Google Shape;676;g30f7d84ce1d_0_15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g30f7d84ce1d_0_15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7" name="Google Shape;687;g30f7d84ce1d_0_15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g30f7d84ce1d_0_16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1" name="Google Shape;701;g30f7d84ce1d_0_16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g30f7d84ce1d_0_16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2" name="Google Shape;712;g30f7d84ce1d_0_16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g30f7d84ce1d_0_17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5" name="Google Shape;725;g30f7d84ce1d_0_17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g30f7d84ce1d_0_17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6" name="Google Shape;736;g30f7d84ce1d_0_17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f98075b259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f98075b259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g30f7d84ce1d_0_1743:notes"/>
          <p:cNvSpPr txBox="1">
            <a:spLocks noGrp="1"/>
          </p:cNvSpPr>
          <p:nvPr>
            <p:ph type="body" idx="1"/>
          </p:nvPr>
        </p:nvSpPr>
        <p:spPr>
          <a:xfrm>
            <a:off x="685800" y="4399845"/>
            <a:ext cx="5486400" cy="360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9" name="Google Shape;749;g30f7d84ce1d_0_17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76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g30f7d84ce1d_0_17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5" name="Google Shape;755;g30f7d84ce1d_0_17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g30f7d84ce1d_0_17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2" name="Google Shape;772;g30f7d84ce1d_0_17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g30f7d84ce1d_0_18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2" name="Google Shape;792;g30f7d84ce1d_0_18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g30f7d84ce1d_0_18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2" name="Google Shape;812;g30f7d84ce1d_0_18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g30f7d84ce1d_0_19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3" name="Google Shape;833;g30f7d84ce1d_0_19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g30f7d84ce1d_0_19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2" name="Google Shape;842;g30f7d84ce1d_0_19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g30f7d84ce1d_0_19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8" name="Google Shape;848;g30f7d84ce1d_0_19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g30f7d84ce1d_0_19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4" name="Google Shape;854;g30f7d84ce1d_0_19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g30f7d84ce1d_0_19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0" name="Google Shape;860;g30f7d84ce1d_0_19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f98075b259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f98075b259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g31bb34e146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7" name="Google Shape;867;g31bb34e146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g31bb34e146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3" name="Google Shape;873;g31bb34e1462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g31bb34e1462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9" name="Google Shape;879;g31bb34e1462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g31c47b6d85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5" name="Google Shape;885;g31c47b6d85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g31bb34e1462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0" name="Google Shape;900;g31bb34e1462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g31bb34e1462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7" name="Google Shape;977;g31bb34e1462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g30f7d84ce1d_0_15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5" name="Google Shape;655;g30f7d84ce1d_0_15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587248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30f7d84ce1d_0_14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6" name="Google Shape;626;g30f7d84ce1d_0_14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96465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4">
          <a:extLst>
            <a:ext uri="{FF2B5EF4-FFF2-40B4-BE49-F238E27FC236}">
              <a16:creationId xmlns:a16="http://schemas.microsoft.com/office/drawing/2014/main" id="{35610372-21BF-4F97-AB2A-C86B85F19E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30f7d84ce1d_0_1460:notes">
            <a:extLst>
              <a:ext uri="{FF2B5EF4-FFF2-40B4-BE49-F238E27FC236}">
                <a16:creationId xmlns:a16="http://schemas.microsoft.com/office/drawing/2014/main" id="{67393043-49A7-0E5C-B865-AB3F18ECAAC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6" name="Google Shape;626;g30f7d84ce1d_0_1460:notes">
            <a:extLst>
              <a:ext uri="{FF2B5EF4-FFF2-40B4-BE49-F238E27FC236}">
                <a16:creationId xmlns:a16="http://schemas.microsoft.com/office/drawing/2014/main" id="{6FE64CB8-F983-7F06-C268-88A705B97CF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78578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4">
          <a:extLst>
            <a:ext uri="{FF2B5EF4-FFF2-40B4-BE49-F238E27FC236}">
              <a16:creationId xmlns:a16="http://schemas.microsoft.com/office/drawing/2014/main" id="{F4E8E05D-9B2B-336F-F9F2-7669AE4FF9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30f7d84ce1d_0_1460:notes">
            <a:extLst>
              <a:ext uri="{FF2B5EF4-FFF2-40B4-BE49-F238E27FC236}">
                <a16:creationId xmlns:a16="http://schemas.microsoft.com/office/drawing/2014/main" id="{8DBA7B7E-193A-56B5-B3E3-23E2AC50C37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6" name="Google Shape;626;g30f7d84ce1d_0_1460:notes">
            <a:extLst>
              <a:ext uri="{FF2B5EF4-FFF2-40B4-BE49-F238E27FC236}">
                <a16:creationId xmlns:a16="http://schemas.microsoft.com/office/drawing/2014/main" id="{6F4A1CCA-02AE-B016-B95B-F80F7FAF7A7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03055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6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l="99" r="99"/>
          <a:stretch/>
        </p:blipFill>
        <p:spPr>
          <a:xfrm>
            <a:off x="-17925" y="-10075"/>
            <a:ext cx="9194726" cy="518215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8293200" cy="48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944650" y="1769200"/>
            <a:ext cx="7379700" cy="23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1">
  <p:cSld name="CUSTOM_2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2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12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2">
  <p:cSld name="CUSTOM_2_1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ourier New"/>
              <a:buNone/>
              <a:defRPr sz="1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1">
  <p:cSld name="CUSTOM_4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ubTitle" idx="1"/>
          </p:nvPr>
        </p:nvSpPr>
        <p:spPr>
          <a:xfrm>
            <a:off x="544050" y="1350425"/>
            <a:ext cx="5316300" cy="9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14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subTitle" idx="2"/>
          </p:nvPr>
        </p:nvSpPr>
        <p:spPr>
          <a:xfrm>
            <a:off x="795050" y="2220038"/>
            <a:ext cx="7568100" cy="23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2">
  <p:cSld name="CUSTOM_4_1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5"/>
          <p:cNvSpPr/>
          <p:nvPr/>
        </p:nvSpPr>
        <p:spPr>
          <a:xfrm>
            <a:off x="362300" y="1384249"/>
            <a:ext cx="4748700" cy="33933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subTitle" idx="1"/>
          </p:nvPr>
        </p:nvSpPr>
        <p:spPr>
          <a:xfrm>
            <a:off x="500550" y="1474819"/>
            <a:ext cx="44286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subTitle" idx="2"/>
          </p:nvPr>
        </p:nvSpPr>
        <p:spPr>
          <a:xfrm>
            <a:off x="5555275" y="1474819"/>
            <a:ext cx="3151200" cy="32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лок текст + картинка" type="title">
  <p:cSld name="TITLE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 txBox="1">
            <a:spLocks noGrp="1"/>
          </p:cNvSpPr>
          <p:nvPr>
            <p:ph type="title"/>
          </p:nvPr>
        </p:nvSpPr>
        <p:spPr>
          <a:xfrm>
            <a:off x="495300" y="1493850"/>
            <a:ext cx="4424100" cy="215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pic>
        <p:nvPicPr>
          <p:cNvPr id="71" name="Google Shape;71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283625" y="843000"/>
            <a:ext cx="3457500" cy="34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47">
          <p15:clr>
            <a:srgbClr val="E46962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Цитата, фон градиент" type="secHead">
  <p:cSld name="SECTION_HEADER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>
            <a:spLocks noGrp="1"/>
          </p:cNvSpPr>
          <p:nvPr>
            <p:ph type="title"/>
          </p:nvPr>
        </p:nvSpPr>
        <p:spPr>
          <a:xfrm>
            <a:off x="604350" y="1999200"/>
            <a:ext cx="7935300" cy="11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4" name="Google Shape;74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этапы процесса">
  <p:cSld name="CUSTOM_5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9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77" name="Google Shape;77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22851" y="1821363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78" name="Google Shape;7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8289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79" name="Google Shape;7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7615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80" name="Google Shape;80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47001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sp>
        <p:nvSpPr>
          <p:cNvPr id="81" name="Google Shape;81;p19"/>
          <p:cNvSpPr txBox="1"/>
          <p:nvPr/>
        </p:nvSpPr>
        <p:spPr>
          <a:xfrm>
            <a:off x="121300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1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" name="Google Shape;82;p19"/>
          <p:cNvSpPr txBox="1"/>
          <p:nvPr/>
        </p:nvSpPr>
        <p:spPr>
          <a:xfrm>
            <a:off x="3058443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2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" name="Google Shape;83;p19"/>
          <p:cNvSpPr txBox="1"/>
          <p:nvPr/>
        </p:nvSpPr>
        <p:spPr>
          <a:xfrm>
            <a:off x="4817770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3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" name="Google Shape;84;p19"/>
          <p:cNvSpPr txBox="1"/>
          <p:nvPr/>
        </p:nvSpPr>
        <p:spPr>
          <a:xfrm>
            <a:off x="663715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4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" name="Google Shape;85;p19"/>
          <p:cNvSpPr txBox="1"/>
          <p:nvPr/>
        </p:nvSpPr>
        <p:spPr>
          <a:xfrm>
            <a:off x="982906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" name="Google Shape;86;p19"/>
          <p:cNvSpPr txBox="1"/>
          <p:nvPr/>
        </p:nvSpPr>
        <p:spPr>
          <a:xfrm>
            <a:off x="2828343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" name="Google Shape;87;p19"/>
          <p:cNvSpPr txBox="1"/>
          <p:nvPr/>
        </p:nvSpPr>
        <p:spPr>
          <a:xfrm>
            <a:off x="4587670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" name="Google Shape;88;p19"/>
          <p:cNvSpPr txBox="1"/>
          <p:nvPr/>
        </p:nvSpPr>
        <p:spPr>
          <a:xfrm>
            <a:off x="6407056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писок в 2 колонки ">
  <p:cSld name="CUSTOM_8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0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aphicFrame>
        <p:nvGraphicFramePr>
          <p:cNvPr id="91" name="Google Shape;91;p20"/>
          <p:cNvGraphicFramePr/>
          <p:nvPr/>
        </p:nvGraphicFramePr>
        <p:xfrm>
          <a:off x="655650" y="1745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{944B7527-384D-4CF8-BDE9-7B76C6C6345A}</a:tableStyleId>
              </a:tblPr>
              <a:tblGrid>
                <a:gridCol w="3800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1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9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" sz="17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 Описание эксперимента</a:t>
                      </a:r>
                      <a:r>
                        <a:rPr lang="ru" sz="1700" b="1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" sz="17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 Технические детали</a:t>
                      </a:r>
                      <a:endParaRPr sz="17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175">
                <a:tc>
                  <a:txBody>
                    <a:bodyPr/>
                    <a:lstStyle/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Гипотеза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Целевая аудитория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Ожидаемый результат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3175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Roboto"/>
                        <a:buChar char="●"/>
                      </a:pPr>
                      <a:r>
                        <a:rPr lang="ru" sz="17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Реализация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Настройки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Метрики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сылка на источник" type="twoColTx">
  <p:cSld name="TITLE_AND_TWO_COLUMNS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1"/>
          <p:cNvSpPr txBox="1"/>
          <p:nvPr/>
        </p:nvSpPr>
        <p:spPr>
          <a:xfrm>
            <a:off x="556300" y="4554000"/>
            <a:ext cx="4239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добавьте ссылку на источник</a:t>
            </a:r>
            <a:endParaRPr sz="1100">
              <a:solidFill>
                <a:srgbClr val="013D8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елый слайд + заголовок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500550" y="1784775"/>
            <a:ext cx="7935300" cy="11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подтемой">
  <p:cSld name="MAIN_POINT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2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аблица ">
  <p:cSld name="CUSTOM_1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aphicFrame>
        <p:nvGraphicFramePr>
          <p:cNvPr id="98" name="Google Shape;98;p23"/>
          <p:cNvGraphicFramePr/>
          <p:nvPr/>
        </p:nvGraphicFramePr>
        <p:xfrm>
          <a:off x="608700" y="1593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{944B7527-384D-4CF8-BDE9-7B76C6C6345A}</a:tableStyleId>
              </a:tblPr>
              <a:tblGrid>
                <a:gridCol w="395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3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84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77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061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>
                        <a:solidFill>
                          <a:srgbClr val="4811C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плашки + иллюстрация">
  <p:cSld name="SECTION_TITLE_AND_DESCRIPTION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01" name="Google Shape;101;p24"/>
          <p:cNvSpPr/>
          <p:nvPr/>
        </p:nvSpPr>
        <p:spPr>
          <a:xfrm>
            <a:off x="791625" y="1039150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2" name="Google Shape;102;p24"/>
          <p:cNvSpPr/>
          <p:nvPr/>
        </p:nvSpPr>
        <p:spPr>
          <a:xfrm>
            <a:off x="791625" y="1904882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3" name="Google Shape;103;p24"/>
          <p:cNvSpPr/>
          <p:nvPr/>
        </p:nvSpPr>
        <p:spPr>
          <a:xfrm>
            <a:off x="791625" y="2770607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" name="Google Shape;104;p24"/>
          <p:cNvSpPr/>
          <p:nvPr/>
        </p:nvSpPr>
        <p:spPr>
          <a:xfrm>
            <a:off x="791625" y="3636339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5" name="Google Shape;105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533900" y="1409075"/>
            <a:ext cx="2468700" cy="24687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блока">
  <p:cSld name="CUSTOM_7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6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6"/>
          <p:cNvSpPr/>
          <p:nvPr/>
        </p:nvSpPr>
        <p:spPr>
          <a:xfrm>
            <a:off x="932713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" name="Google Shape;111;p26"/>
          <p:cNvSpPr/>
          <p:nvPr/>
        </p:nvSpPr>
        <p:spPr>
          <a:xfrm>
            <a:off x="3436420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" name="Google Shape;112;p26"/>
          <p:cNvSpPr/>
          <p:nvPr/>
        </p:nvSpPr>
        <p:spPr>
          <a:xfrm>
            <a:off x="5940127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" name="Google Shape;113;p26"/>
          <p:cNvSpPr txBox="1"/>
          <p:nvPr/>
        </p:nvSpPr>
        <p:spPr>
          <a:xfrm>
            <a:off x="1073575" y="2074863"/>
            <a:ext cx="1846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 sz="1100"/>
          </a:p>
        </p:txBody>
      </p:sp>
      <p:sp>
        <p:nvSpPr>
          <p:cNvPr id="114" name="Google Shape;114;p26"/>
          <p:cNvSpPr txBox="1"/>
          <p:nvPr/>
        </p:nvSpPr>
        <p:spPr>
          <a:xfrm>
            <a:off x="3530920" y="2074863"/>
            <a:ext cx="1938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/>
          </a:p>
        </p:txBody>
      </p:sp>
      <p:sp>
        <p:nvSpPr>
          <p:cNvPr id="115" name="Google Shape;115;p26"/>
          <p:cNvSpPr txBox="1"/>
          <p:nvPr/>
        </p:nvSpPr>
        <p:spPr>
          <a:xfrm>
            <a:off x="6080975" y="2074863"/>
            <a:ext cx="1938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пределение" type="title">
  <p:cSld name="TITLE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8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7710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2" name="Google Shape;122;p28"/>
          <p:cNvSpPr txBox="1"/>
          <p:nvPr/>
        </p:nvSpPr>
        <p:spPr>
          <a:xfrm>
            <a:off x="549614" y="1802270"/>
            <a:ext cx="7636200" cy="31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b="1">
                <a:solidFill>
                  <a:srgbClr val="9857F3"/>
                </a:solidFill>
                <a:latin typeface="Roboto"/>
                <a:ea typeface="Roboto"/>
                <a:cs typeface="Roboto"/>
                <a:sym typeface="Roboto"/>
              </a:rPr>
              <a:t>Определение</a:t>
            </a:r>
            <a:r>
              <a:rPr lang="ru" sz="24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– </a:t>
            </a:r>
            <a:r>
              <a:rPr lang="ru" sz="2400"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их типов данных, соглашений об именовании и правил проверки целостностей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жный тезис крупным шрифтом " type="secHead">
  <p:cSld name="SECTION_HEADER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9"/>
          <p:cNvSpPr txBox="1">
            <a:spLocks noGrp="1"/>
          </p:cNvSpPr>
          <p:nvPr>
            <p:ph type="title"/>
          </p:nvPr>
        </p:nvSpPr>
        <p:spPr>
          <a:xfrm>
            <a:off x="500550" y="1940306"/>
            <a:ext cx="79353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25" name="Google Shape;125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кст + картинка" type="tx">
  <p:cSld name="TITLE_AND_BODY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28" name="Google Shape;128;p30"/>
          <p:cNvSpPr txBox="1"/>
          <p:nvPr/>
        </p:nvSpPr>
        <p:spPr>
          <a:xfrm>
            <a:off x="630550" y="1572900"/>
            <a:ext cx="3906300" cy="17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3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Главная мысль </a:t>
            </a:r>
            <a:endParaRPr sz="33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3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слайда, тезис, определение</a:t>
            </a:r>
            <a:endParaRPr sz="33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9" name="Google Shape;129;p30"/>
          <p:cNvPicPr preferRelativeResize="0"/>
          <p:nvPr/>
        </p:nvPicPr>
        <p:blipFill rotWithShape="1">
          <a:blip r:embed="rId2">
            <a:alphaModFix/>
          </a:blip>
          <a:srcRect t="10742" b="10734"/>
          <a:stretch/>
        </p:blipFill>
        <p:spPr>
          <a:xfrm>
            <a:off x="5581050" y="867901"/>
            <a:ext cx="2868000" cy="3118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TITLE_AND_TWO_COLUMNS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ш макет 1">
  <p:cSld name="CUSTOM_5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себе">
  <p:cSld name="CUSTOM_1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3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34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38" name="Google Shape;138;p34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139" name="Google Shape;139;p34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140" name="Google Shape;140;p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6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1">
  <p:cSld name="CUSTOM_2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7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37"/>
          <p:cNvSpPr/>
          <p:nvPr/>
        </p:nvSpPr>
        <p:spPr>
          <a:xfrm>
            <a:off x="606200" y="1441163"/>
            <a:ext cx="7938600" cy="35649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37"/>
          <p:cNvSpPr txBox="1">
            <a:spLocks noGrp="1"/>
          </p:cNvSpPr>
          <p:nvPr>
            <p:ph type="subTitle" idx="1"/>
          </p:nvPr>
        </p:nvSpPr>
        <p:spPr>
          <a:xfrm>
            <a:off x="743675" y="1496071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2">
  <p:cSld name="CUSTOM_2_1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8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1">
  <p:cSld name="CUSTOM_4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9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39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2">
  <p:cSld name="CUSTOM_4_1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40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40"/>
          <p:cNvSpPr/>
          <p:nvPr/>
        </p:nvSpPr>
        <p:spPr>
          <a:xfrm>
            <a:off x="362300" y="1364963"/>
            <a:ext cx="4748700" cy="35649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40"/>
          <p:cNvSpPr txBox="1">
            <a:spLocks noGrp="1"/>
          </p:cNvSpPr>
          <p:nvPr>
            <p:ph type="subTitle" idx="1"/>
          </p:nvPr>
        </p:nvSpPr>
        <p:spPr>
          <a:xfrm>
            <a:off x="500550" y="1474819"/>
            <a:ext cx="44286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158" name="Google Shape;158;p40"/>
          <p:cNvSpPr txBox="1">
            <a:spLocks noGrp="1"/>
          </p:cNvSpPr>
          <p:nvPr>
            <p:ph type="subTitle" idx="2"/>
          </p:nvPr>
        </p:nvSpPr>
        <p:spPr>
          <a:xfrm>
            <a:off x="5555275" y="1474819"/>
            <a:ext cx="3151200" cy="32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>
  <p:cSld name="TITLE_AND_BODY_1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41"/>
          <p:cNvSpPr txBox="1">
            <a:spLocks noGrp="1"/>
          </p:cNvSpPr>
          <p:nvPr>
            <p:ph type="title"/>
          </p:nvPr>
        </p:nvSpPr>
        <p:spPr>
          <a:xfrm>
            <a:off x="500550" y="1783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41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238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162" name="Google Shape;162;p4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ш макет 1">
  <p:cSld name="CUSTOM_5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42"/>
          <p:cNvSpPr txBox="1">
            <a:spLocks noGrp="1"/>
          </p:cNvSpPr>
          <p:nvPr>
            <p:ph type="title"/>
          </p:nvPr>
        </p:nvSpPr>
        <p:spPr>
          <a:xfrm>
            <a:off x="500550" y="2545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238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43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0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-синий">
  <p:cSld name="MAIN_POINT_2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4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подтемой">
  <p:cSld name="MAIN_POINT_3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45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лок текст + картинка" type="title">
  <p:cSld name="TITLE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47"/>
          <p:cNvSpPr txBox="1">
            <a:spLocks noGrp="1"/>
          </p:cNvSpPr>
          <p:nvPr>
            <p:ph type="title"/>
          </p:nvPr>
        </p:nvSpPr>
        <p:spPr>
          <a:xfrm>
            <a:off x="495300" y="1493850"/>
            <a:ext cx="4424100" cy="215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pic>
        <p:nvPicPr>
          <p:cNvPr id="177" name="Google Shape;177;p4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283625" y="843000"/>
            <a:ext cx="3457500" cy="34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47">
          <p15:clr>
            <a:srgbClr val="E46962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Цитата, фон градиент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48"/>
          <p:cNvSpPr txBox="1">
            <a:spLocks noGrp="1"/>
          </p:cNvSpPr>
          <p:nvPr>
            <p:ph type="title"/>
          </p:nvPr>
        </p:nvSpPr>
        <p:spPr>
          <a:xfrm>
            <a:off x="604350" y="1999200"/>
            <a:ext cx="7935300" cy="11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80" name="Google Shape;180;p4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этапы процесса">
  <p:cSld name="CUSTOM_5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49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183" name="Google Shape;183;p4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22851" y="1821363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184" name="Google Shape;184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8289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185" name="Google Shape;185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7615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186" name="Google Shape;186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47001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sp>
        <p:nvSpPr>
          <p:cNvPr id="187" name="Google Shape;187;p49"/>
          <p:cNvSpPr txBox="1"/>
          <p:nvPr/>
        </p:nvSpPr>
        <p:spPr>
          <a:xfrm>
            <a:off x="121300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1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8" name="Google Shape;188;p49"/>
          <p:cNvSpPr txBox="1"/>
          <p:nvPr/>
        </p:nvSpPr>
        <p:spPr>
          <a:xfrm>
            <a:off x="3058443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2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9" name="Google Shape;189;p49"/>
          <p:cNvSpPr txBox="1"/>
          <p:nvPr/>
        </p:nvSpPr>
        <p:spPr>
          <a:xfrm>
            <a:off x="4817770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3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0" name="Google Shape;190;p49"/>
          <p:cNvSpPr txBox="1"/>
          <p:nvPr/>
        </p:nvSpPr>
        <p:spPr>
          <a:xfrm>
            <a:off x="663715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4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1" name="Google Shape;191;p49"/>
          <p:cNvSpPr txBox="1"/>
          <p:nvPr/>
        </p:nvSpPr>
        <p:spPr>
          <a:xfrm>
            <a:off x="982906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2" name="Google Shape;192;p49"/>
          <p:cNvSpPr txBox="1"/>
          <p:nvPr/>
        </p:nvSpPr>
        <p:spPr>
          <a:xfrm>
            <a:off x="2828343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3" name="Google Shape;193;p49"/>
          <p:cNvSpPr txBox="1"/>
          <p:nvPr/>
        </p:nvSpPr>
        <p:spPr>
          <a:xfrm>
            <a:off x="4587670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4" name="Google Shape;194;p49"/>
          <p:cNvSpPr txBox="1"/>
          <p:nvPr/>
        </p:nvSpPr>
        <p:spPr>
          <a:xfrm>
            <a:off x="6407056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писок в 2 колонки ">
  <p:cSld name="CUSTOM_8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0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aphicFrame>
        <p:nvGraphicFramePr>
          <p:cNvPr id="197" name="Google Shape;197;p50"/>
          <p:cNvGraphicFramePr/>
          <p:nvPr/>
        </p:nvGraphicFramePr>
        <p:xfrm>
          <a:off x="655650" y="1745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{944B7527-384D-4CF8-BDE9-7B76C6C6345A}</a:tableStyleId>
              </a:tblPr>
              <a:tblGrid>
                <a:gridCol w="3800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1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9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" sz="17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 Описание эксперимента</a:t>
                      </a:r>
                      <a:r>
                        <a:rPr lang="ru" sz="1700" b="1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" sz="17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 Технические детали</a:t>
                      </a:r>
                      <a:endParaRPr sz="17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175">
                <a:tc>
                  <a:txBody>
                    <a:bodyPr/>
                    <a:lstStyle/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Гипотеза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Целевая аудитория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Ожидаемый результат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3175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Roboto"/>
                        <a:buChar char="●"/>
                      </a:pPr>
                      <a:r>
                        <a:rPr lang="ru" sz="17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Реализация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Настройки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Метрики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сылка на источник" type="twoColTx">
  <p:cSld name="TITLE_AND_TWO_COLUMNS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51"/>
          <p:cNvSpPr txBox="1"/>
          <p:nvPr/>
        </p:nvSpPr>
        <p:spPr>
          <a:xfrm>
            <a:off x="556300" y="4554000"/>
            <a:ext cx="4239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добавьте ссылку на источник</a:t>
            </a:r>
            <a:endParaRPr sz="1100">
              <a:solidFill>
                <a:srgbClr val="013D8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подтемой">
  <p:cSld name="MAIN_POINT"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52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аблица ">
  <p:cSld name="CUSTOM_1"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5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aphicFrame>
        <p:nvGraphicFramePr>
          <p:cNvPr id="204" name="Google Shape;204;p53"/>
          <p:cNvGraphicFramePr/>
          <p:nvPr/>
        </p:nvGraphicFramePr>
        <p:xfrm>
          <a:off x="608700" y="1593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{944B7527-384D-4CF8-BDE9-7B76C6C6345A}</a:tableStyleId>
              </a:tblPr>
              <a:tblGrid>
                <a:gridCol w="395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3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84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77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061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>
                        <a:solidFill>
                          <a:srgbClr val="4811C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19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6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sz="1500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subTitle" idx="2"/>
          </p:nvPr>
        </p:nvSpPr>
        <p:spPr>
          <a:xfrm>
            <a:off x="3135425" y="2978831"/>
            <a:ext cx="58563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sz="1500" b="1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ubTitle" idx="3"/>
          </p:nvPr>
        </p:nvSpPr>
        <p:spPr>
          <a:xfrm>
            <a:off x="3135425" y="3278981"/>
            <a:ext cx="5856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ubTitle" idx="4"/>
          </p:nvPr>
        </p:nvSpPr>
        <p:spPr>
          <a:xfrm>
            <a:off x="3135425" y="3662550"/>
            <a:ext cx="58563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плашки + иллюстрация">
  <p:cSld name="SECTION_TITLE_AND_DESCRIPTION"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5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07" name="Google Shape;207;p54"/>
          <p:cNvSpPr/>
          <p:nvPr/>
        </p:nvSpPr>
        <p:spPr>
          <a:xfrm>
            <a:off x="791625" y="1039150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8" name="Google Shape;208;p54"/>
          <p:cNvSpPr/>
          <p:nvPr/>
        </p:nvSpPr>
        <p:spPr>
          <a:xfrm>
            <a:off x="791625" y="1904882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9" name="Google Shape;209;p54"/>
          <p:cNvSpPr/>
          <p:nvPr/>
        </p:nvSpPr>
        <p:spPr>
          <a:xfrm>
            <a:off x="791625" y="2770607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0" name="Google Shape;210;p54"/>
          <p:cNvSpPr/>
          <p:nvPr/>
        </p:nvSpPr>
        <p:spPr>
          <a:xfrm>
            <a:off x="791625" y="3636339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11" name="Google Shape;211;p5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533900" y="1409075"/>
            <a:ext cx="2468700" cy="24687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5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блока">
  <p:cSld name="CUSTOM_7"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56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6" name="Google Shape;216;p56"/>
          <p:cNvSpPr/>
          <p:nvPr/>
        </p:nvSpPr>
        <p:spPr>
          <a:xfrm>
            <a:off x="932713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7" name="Google Shape;217;p56"/>
          <p:cNvSpPr/>
          <p:nvPr/>
        </p:nvSpPr>
        <p:spPr>
          <a:xfrm>
            <a:off x="3436420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8" name="Google Shape;218;p56"/>
          <p:cNvSpPr/>
          <p:nvPr/>
        </p:nvSpPr>
        <p:spPr>
          <a:xfrm>
            <a:off x="5940127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9" name="Google Shape;219;p56"/>
          <p:cNvSpPr txBox="1"/>
          <p:nvPr/>
        </p:nvSpPr>
        <p:spPr>
          <a:xfrm>
            <a:off x="1073575" y="2074863"/>
            <a:ext cx="1846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 sz="1100"/>
          </a:p>
        </p:txBody>
      </p:sp>
      <p:sp>
        <p:nvSpPr>
          <p:cNvPr id="220" name="Google Shape;220;p56"/>
          <p:cNvSpPr txBox="1"/>
          <p:nvPr/>
        </p:nvSpPr>
        <p:spPr>
          <a:xfrm>
            <a:off x="3530920" y="2074863"/>
            <a:ext cx="1938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/>
          </a:p>
        </p:txBody>
      </p:sp>
      <p:sp>
        <p:nvSpPr>
          <p:cNvPr id="221" name="Google Shape;221;p56"/>
          <p:cNvSpPr txBox="1"/>
          <p:nvPr/>
        </p:nvSpPr>
        <p:spPr>
          <a:xfrm>
            <a:off x="6080975" y="2074863"/>
            <a:ext cx="1938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" type="title">
  <p:cSld name="TITLE"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oogle Shape;227;p58"/>
          <p:cNvPicPr preferRelativeResize="0"/>
          <p:nvPr/>
        </p:nvPicPr>
        <p:blipFill rotWithShape="1">
          <a:blip r:embed="rId2">
            <a:alphaModFix/>
          </a:blip>
          <a:srcRect l="99" r="99"/>
          <a:stretch/>
        </p:blipFill>
        <p:spPr>
          <a:xfrm>
            <a:off x="-17925" y="-10075"/>
            <a:ext cx="9194726" cy="5182151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58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8293200" cy="48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29" name="Google Shape;229;p58"/>
          <p:cNvSpPr txBox="1">
            <a:spLocks noGrp="1"/>
          </p:cNvSpPr>
          <p:nvPr>
            <p:ph type="title"/>
          </p:nvPr>
        </p:nvSpPr>
        <p:spPr>
          <a:xfrm>
            <a:off x="944650" y="1769200"/>
            <a:ext cx="7379700" cy="23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елый слайд + заголовок" type="secHead">
  <p:cSld name="SECTION_HEADER"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59"/>
          <p:cNvSpPr txBox="1">
            <a:spLocks noGrp="1"/>
          </p:cNvSpPr>
          <p:nvPr>
            <p:ph type="title"/>
          </p:nvPr>
        </p:nvSpPr>
        <p:spPr>
          <a:xfrm>
            <a:off x="500550" y="1784775"/>
            <a:ext cx="7935300" cy="11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32" name="Google Shape;232;p5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ш макет 1">
  <p:cSld name="CUSTOM_5"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60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6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37" name="Google Shape;237;p61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2385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1115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238" name="Google Shape;238;p6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TITLE_AND_TWO_COLUMNS"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6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41" name="Google Shape;241;p62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19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2" name="Google Shape;242;p62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500"/>
              <a:buNone/>
              <a:defRPr sz="1500">
                <a:solidFill>
                  <a:srgbClr val="FF9900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43" name="Google Shape;243;p62"/>
          <p:cNvSpPr txBox="1">
            <a:spLocks noGrp="1"/>
          </p:cNvSpPr>
          <p:nvPr>
            <p:ph type="subTitle" idx="2"/>
          </p:nvPr>
        </p:nvSpPr>
        <p:spPr>
          <a:xfrm>
            <a:off x="3135425" y="2978831"/>
            <a:ext cx="58563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 b="1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44" name="Google Shape;244;p62"/>
          <p:cNvSpPr txBox="1">
            <a:spLocks noGrp="1"/>
          </p:cNvSpPr>
          <p:nvPr>
            <p:ph type="subTitle" idx="3"/>
          </p:nvPr>
        </p:nvSpPr>
        <p:spPr>
          <a:xfrm>
            <a:off x="3135425" y="3278981"/>
            <a:ext cx="5856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45" name="Google Shape;245;p62"/>
          <p:cNvSpPr txBox="1">
            <a:spLocks noGrp="1"/>
          </p:cNvSpPr>
          <p:nvPr>
            <p:ph type="subTitle" idx="4"/>
          </p:nvPr>
        </p:nvSpPr>
        <p:spPr>
          <a:xfrm>
            <a:off x="3135425" y="3662550"/>
            <a:ext cx="58563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6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248" name="Google Shape;248;p6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63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себе">
  <p:cSld name="CUSTOM_1"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6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2" name="Google Shape;252;p64"/>
          <p:cNvSpPr txBox="1">
            <a:spLocks noGrp="1"/>
          </p:cNvSpPr>
          <p:nvPr>
            <p:ph type="subTitle" idx="1"/>
          </p:nvPr>
        </p:nvSpPr>
        <p:spPr>
          <a:xfrm>
            <a:off x="3891775" y="1716281"/>
            <a:ext cx="43917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53" name="Google Shape;253;p64"/>
          <p:cNvSpPr txBox="1">
            <a:spLocks noGrp="1"/>
          </p:cNvSpPr>
          <p:nvPr>
            <p:ph type="subTitle" idx="2"/>
          </p:nvPr>
        </p:nvSpPr>
        <p:spPr>
          <a:xfrm>
            <a:off x="3891775" y="2252801"/>
            <a:ext cx="5095200" cy="25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31" name="Google Shape;31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65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65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57" name="Google Shape;257;p65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258" name="Google Shape;258;p65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259" name="Google Shape;259;p6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6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6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1">
  <p:cSld name="CUSTOM_2"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68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6" name="Google Shape;266;p68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68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2">
  <p:cSld name="CUSTOM_2_1"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69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0" name="Google Shape;270;p69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p69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ourier New"/>
              <a:buNone/>
              <a:defRPr sz="1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1">
  <p:cSld name="CUSTOM_4"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70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4" name="Google Shape;274;p70"/>
          <p:cNvSpPr txBox="1">
            <a:spLocks noGrp="1"/>
          </p:cNvSpPr>
          <p:nvPr>
            <p:ph type="subTitle" idx="1"/>
          </p:nvPr>
        </p:nvSpPr>
        <p:spPr>
          <a:xfrm>
            <a:off x="544050" y="1350425"/>
            <a:ext cx="5316300" cy="9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75" name="Google Shape;275;p70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p70"/>
          <p:cNvSpPr txBox="1">
            <a:spLocks noGrp="1"/>
          </p:cNvSpPr>
          <p:nvPr>
            <p:ph type="subTitle" idx="2"/>
          </p:nvPr>
        </p:nvSpPr>
        <p:spPr>
          <a:xfrm>
            <a:off x="795050" y="2220038"/>
            <a:ext cx="7568100" cy="23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2">
  <p:cSld name="CUSTOM_4_1"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7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9" name="Google Shape;279;p71"/>
          <p:cNvSpPr/>
          <p:nvPr/>
        </p:nvSpPr>
        <p:spPr>
          <a:xfrm>
            <a:off x="362300" y="1384249"/>
            <a:ext cx="4748700" cy="33933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p71"/>
          <p:cNvSpPr txBox="1">
            <a:spLocks noGrp="1"/>
          </p:cNvSpPr>
          <p:nvPr>
            <p:ph type="subTitle" idx="1"/>
          </p:nvPr>
        </p:nvSpPr>
        <p:spPr>
          <a:xfrm>
            <a:off x="500550" y="1474819"/>
            <a:ext cx="44286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281" name="Google Shape;281;p71"/>
          <p:cNvSpPr txBox="1">
            <a:spLocks noGrp="1"/>
          </p:cNvSpPr>
          <p:nvPr>
            <p:ph type="subTitle" idx="2"/>
          </p:nvPr>
        </p:nvSpPr>
        <p:spPr>
          <a:xfrm>
            <a:off x="5555275" y="1474819"/>
            <a:ext cx="3151200" cy="32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72"/>
          <p:cNvSpPr txBox="1">
            <a:spLocks noGrp="1"/>
          </p:cNvSpPr>
          <p:nvPr>
            <p:ph type="title"/>
          </p:nvPr>
        </p:nvSpPr>
        <p:spPr>
          <a:xfrm>
            <a:off x="931010" y="1572005"/>
            <a:ext cx="7281900" cy="169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100"/>
              <a:buNone/>
              <a:defRPr sz="4900" b="1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84" name="Google Shape;284;p72"/>
          <p:cNvSpPr txBox="1">
            <a:spLocks noGrp="1"/>
          </p:cNvSpPr>
          <p:nvPr>
            <p:ph type="body" idx="1"/>
          </p:nvPr>
        </p:nvSpPr>
        <p:spPr>
          <a:xfrm>
            <a:off x="636065" y="856645"/>
            <a:ext cx="7872000" cy="275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700"/>
              <a:buNone/>
              <a:defRPr sz="1600" b="0" i="0">
                <a:solidFill>
                  <a:srgbClr val="2F2F2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285" name="Google Shape;285;p72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6" name="Google Shape;286;p72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7" name="Google Shape;287;p72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0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73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0" name="Google Shape;290;p73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1" name="Google Shape;291;p73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0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2">
  <p:cSld name="TITLE_AND_BODY_3"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7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94" name="Google Shape;294;p7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marL="914400" lvl="1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2pPr>
            <a:lvl3pPr marL="1371600" lvl="2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3pPr>
            <a:lvl4pPr marL="1828800" lvl="3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4pPr>
            <a:lvl5pPr marL="2286000" lvl="4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5pPr>
            <a:lvl6pPr marL="2743200" lvl="5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6pPr>
            <a:lvl7pPr marL="3200400" lvl="6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7pPr>
            <a:lvl8pPr marL="3657600" lvl="7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8pPr>
            <a:lvl9pPr marL="4114800" lvl="8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95" name="Google Shape;295;p7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96" name="Google Shape;296;p74"/>
          <p:cNvSpPr/>
          <p:nvPr/>
        </p:nvSpPr>
        <p:spPr>
          <a:xfrm>
            <a:off x="8693837" y="82294"/>
            <a:ext cx="369300" cy="534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34875" tIns="34875" rIns="34875" bIns="348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себе">
  <p:cSld name="CUSTOM_1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ubTitle" idx="1"/>
          </p:nvPr>
        </p:nvSpPr>
        <p:spPr>
          <a:xfrm>
            <a:off x="3891775" y="1716281"/>
            <a:ext cx="43917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600"/>
              <a:buNone/>
              <a:defRPr sz="1600" b="1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subTitle" idx="2"/>
          </p:nvPr>
        </p:nvSpPr>
        <p:spPr>
          <a:xfrm>
            <a:off x="3891775" y="2252801"/>
            <a:ext cx="5095200" cy="25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1">
  <p:cSld name="TITLE_AND_BODY_2"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7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99" name="Google Shape;299;p7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marL="914400" lvl="1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2pPr>
            <a:lvl3pPr marL="1371600" lvl="2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3pPr>
            <a:lvl4pPr marL="1828800" lvl="3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4pPr>
            <a:lvl5pPr marL="2286000" lvl="4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5pPr>
            <a:lvl6pPr marL="2743200" lvl="5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6pPr>
            <a:lvl7pPr marL="3200400" lvl="6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7pPr>
            <a:lvl8pPr marL="3657600" lvl="7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8pPr>
            <a:lvl9pPr marL="4114800" lvl="8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00" name="Google Shape;300;p7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301" name="Google Shape;301;p75"/>
          <p:cNvSpPr/>
          <p:nvPr/>
        </p:nvSpPr>
        <p:spPr>
          <a:xfrm>
            <a:off x="8693837" y="82294"/>
            <a:ext cx="369300" cy="534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34875" tIns="34875" rIns="34875" bIns="348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1">
  <p:cSld name="Title and Content"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76"/>
          <p:cNvSpPr txBox="1">
            <a:spLocks noGrp="1"/>
          </p:cNvSpPr>
          <p:nvPr>
            <p:ph type="title"/>
          </p:nvPr>
        </p:nvSpPr>
        <p:spPr>
          <a:xfrm>
            <a:off x="573575" y="388000"/>
            <a:ext cx="7996800" cy="97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100"/>
              <a:buNone/>
              <a:defRPr sz="3100" b="1" i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4" name="Google Shape;304;p76"/>
          <p:cNvSpPr txBox="1">
            <a:spLocks noGrp="1"/>
          </p:cNvSpPr>
          <p:nvPr>
            <p:ph type="body" idx="1"/>
          </p:nvPr>
        </p:nvSpPr>
        <p:spPr>
          <a:xfrm>
            <a:off x="942987" y="1539443"/>
            <a:ext cx="7263000" cy="25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700"/>
              <a:buNone/>
              <a:defRPr b="0" i="0">
                <a:solidFill>
                  <a:schemeClr val="dk1"/>
                </a:solidFill>
              </a:defRPr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305" name="Google Shape;305;p76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6" name="Google Shape;306;p76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7" name="Google Shape;307;p76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0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 sz="1800" b="0" i="0" u="none" strike="noStrike" cap="none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" type="title">
  <p:cSld name="TITLE"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" name="Google Shape;313;p78"/>
          <p:cNvPicPr preferRelativeResize="0"/>
          <p:nvPr/>
        </p:nvPicPr>
        <p:blipFill rotWithShape="1">
          <a:blip r:embed="rId2">
            <a:alphaModFix/>
          </a:blip>
          <a:srcRect l="99" r="99"/>
          <a:stretch/>
        </p:blipFill>
        <p:spPr>
          <a:xfrm>
            <a:off x="-17925" y="-10075"/>
            <a:ext cx="9194726" cy="5182151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78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8293200" cy="48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15" name="Google Shape;315;p78"/>
          <p:cNvSpPr txBox="1">
            <a:spLocks noGrp="1"/>
          </p:cNvSpPr>
          <p:nvPr>
            <p:ph type="title"/>
          </p:nvPr>
        </p:nvSpPr>
        <p:spPr>
          <a:xfrm>
            <a:off x="944650" y="1769200"/>
            <a:ext cx="7379700" cy="23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елый слайд + заголовок" type="secHead">
  <p:cSld name="SECTION_HEADER"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79"/>
          <p:cNvSpPr txBox="1">
            <a:spLocks noGrp="1"/>
          </p:cNvSpPr>
          <p:nvPr>
            <p:ph type="title"/>
          </p:nvPr>
        </p:nvSpPr>
        <p:spPr>
          <a:xfrm>
            <a:off x="500550" y="1784775"/>
            <a:ext cx="7935300" cy="11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18" name="Google Shape;318;p7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ш макет 1">
  <p:cSld name="CUSTOM_5"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80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8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23" name="Google Shape;323;p81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2385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1115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324" name="Google Shape;324;p8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TITLE_AND_TWO_COLUMNS"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8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327" name="Google Shape;327;p82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19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28" name="Google Shape;328;p82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sz="1500">
                <a:solidFill>
                  <a:srgbClr val="013D85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329" name="Google Shape;329;p82"/>
          <p:cNvSpPr txBox="1">
            <a:spLocks noGrp="1"/>
          </p:cNvSpPr>
          <p:nvPr>
            <p:ph type="subTitle" idx="2"/>
          </p:nvPr>
        </p:nvSpPr>
        <p:spPr>
          <a:xfrm>
            <a:off x="3135425" y="2978831"/>
            <a:ext cx="58563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sz="1500" b="1">
                <a:solidFill>
                  <a:srgbClr val="013D85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330" name="Google Shape;330;p82"/>
          <p:cNvSpPr txBox="1">
            <a:spLocks noGrp="1"/>
          </p:cNvSpPr>
          <p:nvPr>
            <p:ph type="subTitle" idx="3"/>
          </p:nvPr>
        </p:nvSpPr>
        <p:spPr>
          <a:xfrm>
            <a:off x="3135425" y="3278981"/>
            <a:ext cx="5856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31" name="Google Shape;331;p82"/>
          <p:cNvSpPr txBox="1">
            <a:spLocks noGrp="1"/>
          </p:cNvSpPr>
          <p:nvPr>
            <p:ph type="subTitle" idx="4"/>
          </p:nvPr>
        </p:nvSpPr>
        <p:spPr>
          <a:xfrm>
            <a:off x="3135425" y="3662550"/>
            <a:ext cx="58563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8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334" name="Google Shape;334;p8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83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себе">
  <p:cSld name="CUSTOM_1"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8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38" name="Google Shape;338;p84"/>
          <p:cNvSpPr txBox="1">
            <a:spLocks noGrp="1"/>
          </p:cNvSpPr>
          <p:nvPr>
            <p:ph type="subTitle" idx="1"/>
          </p:nvPr>
        </p:nvSpPr>
        <p:spPr>
          <a:xfrm>
            <a:off x="3891775" y="1716281"/>
            <a:ext cx="43917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600"/>
              <a:buNone/>
              <a:defRPr sz="1600" b="1">
                <a:solidFill>
                  <a:srgbClr val="013D85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39" name="Google Shape;339;p84"/>
          <p:cNvSpPr txBox="1">
            <a:spLocks noGrp="1"/>
          </p:cNvSpPr>
          <p:nvPr>
            <p:ph type="subTitle" idx="2"/>
          </p:nvPr>
        </p:nvSpPr>
        <p:spPr>
          <a:xfrm>
            <a:off x="3891775" y="2252801"/>
            <a:ext cx="5095200" cy="25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85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85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43" name="Google Shape;343;p85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344" name="Google Shape;344;p85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345" name="Google Shape;345;p8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8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8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1">
  <p:cSld name="CUSTOM_2"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88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2" name="Google Shape;352;p88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p88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2">
  <p:cSld name="CUSTOM_2_1"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89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6" name="Google Shape;356;p89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p89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ourier New"/>
              <a:buNone/>
              <a:defRPr sz="1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1">
  <p:cSld name="CUSTOM_4"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90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60" name="Google Shape;360;p90"/>
          <p:cNvSpPr txBox="1">
            <a:spLocks noGrp="1"/>
          </p:cNvSpPr>
          <p:nvPr>
            <p:ph type="subTitle" idx="1"/>
          </p:nvPr>
        </p:nvSpPr>
        <p:spPr>
          <a:xfrm>
            <a:off x="544050" y="1350425"/>
            <a:ext cx="5316300" cy="9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61" name="Google Shape;361;p90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p90"/>
          <p:cNvSpPr txBox="1">
            <a:spLocks noGrp="1"/>
          </p:cNvSpPr>
          <p:nvPr>
            <p:ph type="subTitle" idx="2"/>
          </p:nvPr>
        </p:nvSpPr>
        <p:spPr>
          <a:xfrm>
            <a:off x="795050" y="2220038"/>
            <a:ext cx="7568100" cy="23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2">
  <p:cSld name="CUSTOM_4_1"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9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65" name="Google Shape;365;p91"/>
          <p:cNvSpPr/>
          <p:nvPr/>
        </p:nvSpPr>
        <p:spPr>
          <a:xfrm>
            <a:off x="362300" y="1384249"/>
            <a:ext cx="4748700" cy="33933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p91"/>
          <p:cNvSpPr txBox="1">
            <a:spLocks noGrp="1"/>
          </p:cNvSpPr>
          <p:nvPr>
            <p:ph type="subTitle" idx="1"/>
          </p:nvPr>
        </p:nvSpPr>
        <p:spPr>
          <a:xfrm>
            <a:off x="500550" y="1474819"/>
            <a:ext cx="44286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367" name="Google Shape;367;p91"/>
          <p:cNvSpPr txBox="1">
            <a:spLocks noGrp="1"/>
          </p:cNvSpPr>
          <p:nvPr>
            <p:ph type="subTitle" idx="2"/>
          </p:nvPr>
        </p:nvSpPr>
        <p:spPr>
          <a:xfrm>
            <a:off x="5555275" y="1474819"/>
            <a:ext cx="3151200" cy="32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7.xml"/><Relationship Id="rId18" Type="http://schemas.openxmlformats.org/officeDocument/2006/relationships/slideLayout" Target="../slideLayouts/slideLayout42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41.xml"/><Relationship Id="rId2" Type="http://schemas.openxmlformats.org/officeDocument/2006/relationships/slideLayout" Target="../slideLayouts/slideLayout26.xml"/><Relationship Id="rId16" Type="http://schemas.openxmlformats.org/officeDocument/2006/relationships/slideLayout" Target="../slideLayouts/slideLayout40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34.xml"/><Relationship Id="rId19" Type="http://schemas.openxmlformats.org/officeDocument/2006/relationships/theme" Target="../theme/theme3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8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0.xml"/><Relationship Id="rId3" Type="http://schemas.openxmlformats.org/officeDocument/2006/relationships/slideLayout" Target="../slideLayouts/slideLayout45.xml"/><Relationship Id="rId7" Type="http://schemas.openxmlformats.org/officeDocument/2006/relationships/slideLayout" Target="../slideLayouts/slideLayout49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44.xml"/><Relationship Id="rId1" Type="http://schemas.openxmlformats.org/officeDocument/2006/relationships/slideLayout" Target="../slideLayouts/slideLayout43.xml"/><Relationship Id="rId6" Type="http://schemas.openxmlformats.org/officeDocument/2006/relationships/slideLayout" Target="../slideLayouts/slideLayout48.xml"/><Relationship Id="rId11" Type="http://schemas.openxmlformats.org/officeDocument/2006/relationships/theme" Target="../theme/theme4.xml"/><Relationship Id="rId5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6.xml"/><Relationship Id="rId9" Type="http://schemas.openxmlformats.org/officeDocument/2006/relationships/slideLayout" Target="../slideLayouts/slideLayout51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0.xml"/><Relationship Id="rId13" Type="http://schemas.openxmlformats.org/officeDocument/2006/relationships/slideLayout" Target="../slideLayouts/slideLayout65.xml"/><Relationship Id="rId18" Type="http://schemas.openxmlformats.org/officeDocument/2006/relationships/slideLayout" Target="../slideLayouts/slideLayout70.xml"/><Relationship Id="rId3" Type="http://schemas.openxmlformats.org/officeDocument/2006/relationships/slideLayout" Target="../slideLayouts/slideLayout55.xml"/><Relationship Id="rId21" Type="http://schemas.openxmlformats.org/officeDocument/2006/relationships/image" Target="../media/image12.jpg"/><Relationship Id="rId7" Type="http://schemas.openxmlformats.org/officeDocument/2006/relationships/slideLayout" Target="../slideLayouts/slideLayout59.xml"/><Relationship Id="rId12" Type="http://schemas.openxmlformats.org/officeDocument/2006/relationships/slideLayout" Target="../slideLayouts/slideLayout64.xml"/><Relationship Id="rId17" Type="http://schemas.openxmlformats.org/officeDocument/2006/relationships/slideLayout" Target="../slideLayouts/slideLayout69.xml"/><Relationship Id="rId2" Type="http://schemas.openxmlformats.org/officeDocument/2006/relationships/slideLayout" Target="../slideLayouts/slideLayout54.xml"/><Relationship Id="rId16" Type="http://schemas.openxmlformats.org/officeDocument/2006/relationships/slideLayout" Target="../slideLayouts/slideLayout68.xml"/><Relationship Id="rId20" Type="http://schemas.openxmlformats.org/officeDocument/2006/relationships/theme" Target="../theme/theme5.xml"/><Relationship Id="rId1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8.xml"/><Relationship Id="rId11" Type="http://schemas.openxmlformats.org/officeDocument/2006/relationships/slideLayout" Target="../slideLayouts/slideLayout63.xml"/><Relationship Id="rId5" Type="http://schemas.openxmlformats.org/officeDocument/2006/relationships/slideLayout" Target="../slideLayouts/slideLayout57.xml"/><Relationship Id="rId15" Type="http://schemas.openxmlformats.org/officeDocument/2006/relationships/slideLayout" Target="../slideLayouts/slideLayout67.xml"/><Relationship Id="rId10" Type="http://schemas.openxmlformats.org/officeDocument/2006/relationships/slideLayout" Target="../slideLayouts/slideLayout62.xml"/><Relationship Id="rId19" Type="http://schemas.openxmlformats.org/officeDocument/2006/relationships/slideLayout" Target="../slideLayouts/slideLayout71.xml"/><Relationship Id="rId4" Type="http://schemas.openxmlformats.org/officeDocument/2006/relationships/slideLayout" Target="../slideLayouts/slideLayout56.xml"/><Relationship Id="rId9" Type="http://schemas.openxmlformats.org/officeDocument/2006/relationships/slideLayout" Target="../slideLayouts/slideLayout61.xml"/><Relationship Id="rId14" Type="http://schemas.openxmlformats.org/officeDocument/2006/relationships/slideLayout" Target="../slideLayouts/slideLayout66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9.xml"/><Relationship Id="rId13" Type="http://schemas.openxmlformats.org/officeDocument/2006/relationships/slideLayout" Target="../slideLayouts/slideLayout84.xml"/><Relationship Id="rId3" Type="http://schemas.openxmlformats.org/officeDocument/2006/relationships/slideLayout" Target="../slideLayouts/slideLayout74.xml"/><Relationship Id="rId7" Type="http://schemas.openxmlformats.org/officeDocument/2006/relationships/slideLayout" Target="../slideLayouts/slideLayout78.xml"/><Relationship Id="rId12" Type="http://schemas.openxmlformats.org/officeDocument/2006/relationships/slideLayout" Target="../slideLayouts/slideLayout83.xml"/><Relationship Id="rId2" Type="http://schemas.openxmlformats.org/officeDocument/2006/relationships/slideLayout" Target="../slideLayouts/slideLayout73.xml"/><Relationship Id="rId16" Type="http://schemas.openxmlformats.org/officeDocument/2006/relationships/image" Target="../media/image15.jpg"/><Relationship Id="rId1" Type="http://schemas.openxmlformats.org/officeDocument/2006/relationships/slideLayout" Target="../slideLayouts/slideLayout72.xml"/><Relationship Id="rId6" Type="http://schemas.openxmlformats.org/officeDocument/2006/relationships/slideLayout" Target="../slideLayouts/slideLayout77.xml"/><Relationship Id="rId11" Type="http://schemas.openxmlformats.org/officeDocument/2006/relationships/slideLayout" Target="../slideLayouts/slideLayout82.xml"/><Relationship Id="rId5" Type="http://schemas.openxmlformats.org/officeDocument/2006/relationships/slideLayout" Target="../slideLayouts/slideLayout76.xml"/><Relationship Id="rId15" Type="http://schemas.openxmlformats.org/officeDocument/2006/relationships/theme" Target="../theme/theme6.xml"/><Relationship Id="rId10" Type="http://schemas.openxmlformats.org/officeDocument/2006/relationships/slideLayout" Target="../slideLayouts/slideLayout81.xml"/><Relationship Id="rId4" Type="http://schemas.openxmlformats.org/officeDocument/2006/relationships/slideLayout" Target="../slideLayouts/slideLayout75.xml"/><Relationship Id="rId9" Type="http://schemas.openxmlformats.org/officeDocument/2006/relationships/slideLayout" Target="../slideLayouts/slideLayout80.xml"/><Relationship Id="rId14" Type="http://schemas.openxmlformats.org/officeDocument/2006/relationships/slideLayout" Target="../slideLayouts/slideLayout8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6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2">
            <a:alphaModFix/>
          </a:blip>
          <a:stretch>
            <a:fillRect/>
          </a:stretch>
        </a:blip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○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○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8" name="Google Shape;68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20">
            <a:alphaModFix/>
          </a:blip>
          <a:stretch>
            <a:fillRect/>
          </a:stretch>
        </a:blip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7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8" name="Google Shape;118;p27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9" name="Google Shape;119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  <p:sldLayoutId id="2147483687" r:id="rId16"/>
    <p:sldLayoutId id="2147483688" r:id="rId17"/>
    <p:sldLayoutId id="2147483689" r:id="rId1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2">
            <a:alphaModFix/>
          </a:blip>
          <a:stretch>
            <a:fillRect/>
          </a:stretch>
        </a:blipFill>
        <a:effectLst/>
      </p:bgPr>
    </p:bg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46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73" name="Google Shape;173;p46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○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○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74" name="Google Shape;174;p4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21">
            <a:alphaModFix/>
          </a:blip>
          <a:stretch>
            <a:fillRect/>
          </a:stretch>
        </a:blipFill>
        <a:effectLst/>
      </p:bgPr>
    </p:bg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5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24" name="Google Shape;224;p57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25" name="Google Shape;225;p5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  <p:sldLayoutId id="2147483713" r:id="rId14"/>
    <p:sldLayoutId id="2147483714" r:id="rId15"/>
    <p:sldLayoutId id="2147483715" r:id="rId16"/>
    <p:sldLayoutId id="2147483716" r:id="rId17"/>
    <p:sldLayoutId id="2147483717" r:id="rId18"/>
    <p:sldLayoutId id="2147483718" r:id="rId1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6">
            <a:alphaModFix/>
          </a:blip>
          <a:stretch>
            <a:fillRect/>
          </a:stretch>
        </a:blipFill>
        <a:effectLst/>
      </p:bgPr>
    </p:bg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7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10" name="Google Shape;310;p77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11" name="Google Shape;311;p7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  <p:sldLayoutId id="2147483725" r:id="rId7"/>
    <p:sldLayoutId id="2147483726" r:id="rId8"/>
    <p:sldLayoutId id="2147483727" r:id="rId9"/>
    <p:sldLayoutId id="2147483728" r:id="rId10"/>
    <p:sldLayoutId id="2147483729" r:id="rId11"/>
    <p:sldLayoutId id="2147483730" r:id="rId12"/>
    <p:sldLayoutId id="2147483731" r:id="rId13"/>
    <p:sldLayoutId id="2147483732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5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drive/folders/1_jBkKU2HRLL26Wzz7eOPESOVAaIuvibp?usp=drive_link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2.xml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9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2.xml"/></Relationships>
</file>

<file path=ppt/slides/_rels/slide21.xml.rels><?xml version="1.0" encoding="UTF-8" standalone="yes"?>
<Relationships xmlns="http://schemas.openxmlformats.org/package/2006/relationships"><Relationship Id="rId26" Type="http://schemas.openxmlformats.org/officeDocument/2006/relationships/image" Target="../media/image80.png"/><Relationship Id="rId21" Type="http://schemas.openxmlformats.org/officeDocument/2006/relationships/image" Target="../media/image77.png"/><Relationship Id="rId42" Type="http://schemas.openxmlformats.org/officeDocument/2006/relationships/image" Target="../media/image96.png"/><Relationship Id="rId47" Type="http://schemas.openxmlformats.org/officeDocument/2006/relationships/image" Target="../media/image101.png"/><Relationship Id="rId63" Type="http://schemas.openxmlformats.org/officeDocument/2006/relationships/image" Target="../media/image116.png"/><Relationship Id="rId68" Type="http://schemas.openxmlformats.org/officeDocument/2006/relationships/image" Target="../media/image121.png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73.png"/><Relationship Id="rId29" Type="http://schemas.openxmlformats.org/officeDocument/2006/relationships/image" Target="../media/image83.png"/><Relationship Id="rId11" Type="http://schemas.openxmlformats.org/officeDocument/2006/relationships/image" Target="../media/image68.png"/><Relationship Id="rId24" Type="http://schemas.openxmlformats.org/officeDocument/2006/relationships/image" Target="../media/image79.png"/><Relationship Id="rId32" Type="http://schemas.openxmlformats.org/officeDocument/2006/relationships/image" Target="../media/image86.png"/><Relationship Id="rId37" Type="http://schemas.openxmlformats.org/officeDocument/2006/relationships/image" Target="../media/image91.png"/><Relationship Id="rId40" Type="http://schemas.openxmlformats.org/officeDocument/2006/relationships/image" Target="../media/image94.png"/><Relationship Id="rId45" Type="http://schemas.openxmlformats.org/officeDocument/2006/relationships/image" Target="../media/image99.png"/><Relationship Id="rId53" Type="http://schemas.openxmlformats.org/officeDocument/2006/relationships/image" Target="../media/image106.png"/><Relationship Id="rId58" Type="http://schemas.openxmlformats.org/officeDocument/2006/relationships/image" Target="../media/image111.png"/><Relationship Id="rId66" Type="http://schemas.openxmlformats.org/officeDocument/2006/relationships/image" Target="../media/image119.png"/><Relationship Id="rId5" Type="http://schemas.openxmlformats.org/officeDocument/2006/relationships/image" Target="../media/image60.png"/><Relationship Id="rId61" Type="http://schemas.openxmlformats.org/officeDocument/2006/relationships/image" Target="../media/image114.png"/><Relationship Id="rId19" Type="http://schemas.openxmlformats.org/officeDocument/2006/relationships/image" Target="../media/image76.png"/><Relationship Id="rId14" Type="http://schemas.openxmlformats.org/officeDocument/2006/relationships/image" Target="../media/image71.png"/><Relationship Id="rId22" Type="http://schemas.openxmlformats.org/officeDocument/2006/relationships/image" Target="../media/image78.png"/><Relationship Id="rId27" Type="http://schemas.openxmlformats.org/officeDocument/2006/relationships/image" Target="../media/image81.png"/><Relationship Id="rId30" Type="http://schemas.openxmlformats.org/officeDocument/2006/relationships/image" Target="../media/image84.png"/><Relationship Id="rId35" Type="http://schemas.openxmlformats.org/officeDocument/2006/relationships/image" Target="../media/image89.png"/><Relationship Id="rId43" Type="http://schemas.openxmlformats.org/officeDocument/2006/relationships/image" Target="../media/image97.png"/><Relationship Id="rId48" Type="http://schemas.openxmlformats.org/officeDocument/2006/relationships/image" Target="../media/image47.png"/><Relationship Id="rId56" Type="http://schemas.openxmlformats.org/officeDocument/2006/relationships/image" Target="../media/image109.png"/><Relationship Id="rId64" Type="http://schemas.openxmlformats.org/officeDocument/2006/relationships/image" Target="../media/image117.png"/><Relationship Id="rId69" Type="http://schemas.openxmlformats.org/officeDocument/2006/relationships/image" Target="../media/image42.png"/><Relationship Id="rId8" Type="http://schemas.openxmlformats.org/officeDocument/2006/relationships/image" Target="../media/image65.png"/><Relationship Id="rId51" Type="http://schemas.openxmlformats.org/officeDocument/2006/relationships/image" Target="../media/image104.png"/><Relationship Id="rId72" Type="http://schemas.openxmlformats.org/officeDocument/2006/relationships/image" Target="../media/image124.png"/><Relationship Id="rId3" Type="http://schemas.openxmlformats.org/officeDocument/2006/relationships/image" Target="../media/image61.png"/><Relationship Id="rId12" Type="http://schemas.openxmlformats.org/officeDocument/2006/relationships/image" Target="../media/image69.png"/><Relationship Id="rId17" Type="http://schemas.openxmlformats.org/officeDocument/2006/relationships/image" Target="../media/image74.png"/><Relationship Id="rId25" Type="http://schemas.openxmlformats.org/officeDocument/2006/relationships/image" Target="../media/image18.png"/><Relationship Id="rId33" Type="http://schemas.openxmlformats.org/officeDocument/2006/relationships/image" Target="../media/image87.png"/><Relationship Id="rId38" Type="http://schemas.openxmlformats.org/officeDocument/2006/relationships/image" Target="../media/image92.png"/><Relationship Id="rId46" Type="http://schemas.openxmlformats.org/officeDocument/2006/relationships/image" Target="../media/image100.png"/><Relationship Id="rId59" Type="http://schemas.openxmlformats.org/officeDocument/2006/relationships/image" Target="../media/image112.png"/><Relationship Id="rId67" Type="http://schemas.openxmlformats.org/officeDocument/2006/relationships/image" Target="../media/image120.png"/><Relationship Id="rId20" Type="http://schemas.openxmlformats.org/officeDocument/2006/relationships/image" Target="../media/image44.png"/><Relationship Id="rId41" Type="http://schemas.openxmlformats.org/officeDocument/2006/relationships/image" Target="../media/image95.png"/><Relationship Id="rId54" Type="http://schemas.openxmlformats.org/officeDocument/2006/relationships/image" Target="../media/image107.png"/><Relationship Id="rId62" Type="http://schemas.openxmlformats.org/officeDocument/2006/relationships/image" Target="../media/image115.png"/><Relationship Id="rId70" Type="http://schemas.openxmlformats.org/officeDocument/2006/relationships/image" Target="../media/image122.png"/><Relationship Id="rId1" Type="http://schemas.openxmlformats.org/officeDocument/2006/relationships/slideLayout" Target="../slideLayouts/slideLayout42.xml"/><Relationship Id="rId6" Type="http://schemas.openxmlformats.org/officeDocument/2006/relationships/image" Target="../media/image63.png"/><Relationship Id="rId15" Type="http://schemas.openxmlformats.org/officeDocument/2006/relationships/image" Target="../media/image72.png"/><Relationship Id="rId23" Type="http://schemas.openxmlformats.org/officeDocument/2006/relationships/image" Target="../media/image59.png"/><Relationship Id="rId28" Type="http://schemas.openxmlformats.org/officeDocument/2006/relationships/image" Target="../media/image82.png"/><Relationship Id="rId36" Type="http://schemas.openxmlformats.org/officeDocument/2006/relationships/image" Target="../media/image90.png"/><Relationship Id="rId49" Type="http://schemas.openxmlformats.org/officeDocument/2006/relationships/image" Target="../media/image102.png"/><Relationship Id="rId57" Type="http://schemas.openxmlformats.org/officeDocument/2006/relationships/image" Target="../media/image110.png"/><Relationship Id="rId10" Type="http://schemas.openxmlformats.org/officeDocument/2006/relationships/image" Target="../media/image67.png"/><Relationship Id="rId31" Type="http://schemas.openxmlformats.org/officeDocument/2006/relationships/image" Target="../media/image85.png"/><Relationship Id="rId44" Type="http://schemas.openxmlformats.org/officeDocument/2006/relationships/image" Target="../media/image98.png"/><Relationship Id="rId52" Type="http://schemas.openxmlformats.org/officeDocument/2006/relationships/image" Target="../media/image105.png"/><Relationship Id="rId60" Type="http://schemas.openxmlformats.org/officeDocument/2006/relationships/image" Target="../media/image113.png"/><Relationship Id="rId65" Type="http://schemas.openxmlformats.org/officeDocument/2006/relationships/image" Target="../media/image118.png"/><Relationship Id="rId73" Type="http://schemas.openxmlformats.org/officeDocument/2006/relationships/image" Target="../media/image125.png"/><Relationship Id="rId4" Type="http://schemas.openxmlformats.org/officeDocument/2006/relationships/image" Target="../media/image62.png"/><Relationship Id="rId9" Type="http://schemas.openxmlformats.org/officeDocument/2006/relationships/image" Target="../media/image66.png"/><Relationship Id="rId13" Type="http://schemas.openxmlformats.org/officeDocument/2006/relationships/image" Target="../media/image70.png"/><Relationship Id="rId18" Type="http://schemas.openxmlformats.org/officeDocument/2006/relationships/image" Target="../media/image75.png"/><Relationship Id="rId39" Type="http://schemas.openxmlformats.org/officeDocument/2006/relationships/image" Target="../media/image93.png"/><Relationship Id="rId34" Type="http://schemas.openxmlformats.org/officeDocument/2006/relationships/image" Target="../media/image88.png"/><Relationship Id="rId50" Type="http://schemas.openxmlformats.org/officeDocument/2006/relationships/image" Target="../media/image103.png"/><Relationship Id="rId55" Type="http://schemas.openxmlformats.org/officeDocument/2006/relationships/image" Target="../media/image108.png"/><Relationship Id="rId7" Type="http://schemas.openxmlformats.org/officeDocument/2006/relationships/image" Target="../media/image64.png"/><Relationship Id="rId71" Type="http://schemas.openxmlformats.org/officeDocument/2006/relationships/image" Target="../media/image12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13" Type="http://schemas.openxmlformats.org/officeDocument/2006/relationships/image" Target="../media/image134.png"/><Relationship Id="rId3" Type="http://schemas.openxmlformats.org/officeDocument/2006/relationships/image" Target="../media/image126.png"/><Relationship Id="rId7" Type="http://schemas.openxmlformats.org/officeDocument/2006/relationships/image" Target="../media/image16.png"/><Relationship Id="rId12" Type="http://schemas.openxmlformats.org/officeDocument/2006/relationships/image" Target="../media/image133.png"/><Relationship Id="rId2" Type="http://schemas.openxmlformats.org/officeDocument/2006/relationships/notesSlide" Target="../notesSlides/notesSlide21.xml"/><Relationship Id="rId16" Type="http://schemas.openxmlformats.org/officeDocument/2006/relationships/image" Target="../media/image137.png"/><Relationship Id="rId1" Type="http://schemas.openxmlformats.org/officeDocument/2006/relationships/slideLayout" Target="../slideLayouts/slideLayout42.xml"/><Relationship Id="rId6" Type="http://schemas.openxmlformats.org/officeDocument/2006/relationships/image" Target="../media/image129.png"/><Relationship Id="rId11" Type="http://schemas.openxmlformats.org/officeDocument/2006/relationships/image" Target="../media/image132.png"/><Relationship Id="rId5" Type="http://schemas.openxmlformats.org/officeDocument/2006/relationships/image" Target="../media/image128.png"/><Relationship Id="rId15" Type="http://schemas.openxmlformats.org/officeDocument/2006/relationships/image" Target="../media/image136.png"/><Relationship Id="rId10" Type="http://schemas.openxmlformats.org/officeDocument/2006/relationships/image" Target="../media/image17.png"/><Relationship Id="rId4" Type="http://schemas.openxmlformats.org/officeDocument/2006/relationships/image" Target="../media/image127.png"/><Relationship Id="rId9" Type="http://schemas.openxmlformats.org/officeDocument/2006/relationships/image" Target="../media/image131.png"/><Relationship Id="rId14" Type="http://schemas.openxmlformats.org/officeDocument/2006/relationships/image" Target="../media/image13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1.xml"/><Relationship Id="rId4" Type="http://schemas.openxmlformats.org/officeDocument/2006/relationships/hyperlink" Target="https://habr.com/ru/companies/rosatom/articles/841842/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1.xml"/><Relationship Id="rId4" Type="http://schemas.openxmlformats.org/officeDocument/2006/relationships/hyperlink" Target="https://habr.com/ru/companies/rosatom/articles/841842/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1.xml"/><Relationship Id="rId5" Type="http://schemas.openxmlformats.org/officeDocument/2006/relationships/image" Target="../media/image60.png"/><Relationship Id="rId4" Type="http://schemas.openxmlformats.org/officeDocument/2006/relationships/image" Target="../media/image6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1.xml"/><Relationship Id="rId5" Type="http://schemas.openxmlformats.org/officeDocument/2006/relationships/image" Target="../media/image141.png"/><Relationship Id="rId4" Type="http://schemas.openxmlformats.org/officeDocument/2006/relationships/image" Target="../media/image1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1.xml"/><Relationship Id="rId6" Type="http://schemas.openxmlformats.org/officeDocument/2006/relationships/image" Target="../media/image92.png"/><Relationship Id="rId5" Type="http://schemas.openxmlformats.org/officeDocument/2006/relationships/image" Target="../media/image75.png"/><Relationship Id="rId4" Type="http://schemas.openxmlformats.org/officeDocument/2006/relationships/image" Target="../media/image6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4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4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5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8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8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8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5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18" Type="http://schemas.openxmlformats.org/officeDocument/2006/relationships/image" Target="../media/image3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17" Type="http://schemas.openxmlformats.org/officeDocument/2006/relationships/image" Target="../media/image34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33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5" Type="http://schemas.openxmlformats.org/officeDocument/2006/relationships/image" Target="../media/image3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Relationship Id="rId14" Type="http://schemas.openxmlformats.org/officeDocument/2006/relationships/image" Target="../media/image31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5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8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file/d/1256O5QE-79cAcr-G_rLy-P5N3aRSiT7y/view?usp=drive_link" TargetMode="Externa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8.xml"/><Relationship Id="rId4" Type="http://schemas.openxmlformats.org/officeDocument/2006/relationships/image" Target="../media/image5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drive/folders/1_jBkKU2HRLL26Wzz7eOPESOVAaIuvibp?usp=drive_link" TargetMode="Externa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8.xml"/><Relationship Id="rId4" Type="http://schemas.openxmlformats.org/officeDocument/2006/relationships/image" Target="../media/image44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48.xml"/></Relationships>
</file>

<file path=ppt/slides/_rels/slide55.xml.rels><?xml version="1.0" encoding="UTF-8" standalone="yes"?>
<Relationships xmlns="http://schemas.openxmlformats.org/package/2006/relationships"><Relationship Id="rId26" Type="http://schemas.openxmlformats.org/officeDocument/2006/relationships/image" Target="../media/image80.png"/><Relationship Id="rId21" Type="http://schemas.openxmlformats.org/officeDocument/2006/relationships/image" Target="../media/image77.png"/><Relationship Id="rId42" Type="http://schemas.openxmlformats.org/officeDocument/2006/relationships/image" Target="../media/image96.png"/><Relationship Id="rId47" Type="http://schemas.openxmlformats.org/officeDocument/2006/relationships/image" Target="../media/image101.png"/><Relationship Id="rId63" Type="http://schemas.openxmlformats.org/officeDocument/2006/relationships/image" Target="../media/image116.png"/><Relationship Id="rId68" Type="http://schemas.openxmlformats.org/officeDocument/2006/relationships/image" Target="../media/image121.png"/><Relationship Id="rId2" Type="http://schemas.openxmlformats.org/officeDocument/2006/relationships/notesSlide" Target="../notesSlides/notesSlide54.xml"/><Relationship Id="rId16" Type="http://schemas.openxmlformats.org/officeDocument/2006/relationships/image" Target="../media/image73.png"/><Relationship Id="rId29" Type="http://schemas.openxmlformats.org/officeDocument/2006/relationships/image" Target="../media/image83.png"/><Relationship Id="rId11" Type="http://schemas.openxmlformats.org/officeDocument/2006/relationships/image" Target="../media/image68.png"/><Relationship Id="rId24" Type="http://schemas.openxmlformats.org/officeDocument/2006/relationships/image" Target="../media/image79.png"/><Relationship Id="rId32" Type="http://schemas.openxmlformats.org/officeDocument/2006/relationships/image" Target="../media/image86.png"/><Relationship Id="rId37" Type="http://schemas.openxmlformats.org/officeDocument/2006/relationships/image" Target="../media/image91.png"/><Relationship Id="rId40" Type="http://schemas.openxmlformats.org/officeDocument/2006/relationships/image" Target="../media/image94.png"/><Relationship Id="rId45" Type="http://schemas.openxmlformats.org/officeDocument/2006/relationships/image" Target="../media/image99.png"/><Relationship Id="rId53" Type="http://schemas.openxmlformats.org/officeDocument/2006/relationships/image" Target="../media/image106.png"/><Relationship Id="rId58" Type="http://schemas.openxmlformats.org/officeDocument/2006/relationships/image" Target="../media/image111.png"/><Relationship Id="rId66" Type="http://schemas.openxmlformats.org/officeDocument/2006/relationships/image" Target="../media/image119.png"/><Relationship Id="rId74" Type="http://schemas.openxmlformats.org/officeDocument/2006/relationships/image" Target="../media/image144.png"/><Relationship Id="rId5" Type="http://schemas.openxmlformats.org/officeDocument/2006/relationships/image" Target="../media/image60.png"/><Relationship Id="rId61" Type="http://schemas.openxmlformats.org/officeDocument/2006/relationships/image" Target="../media/image114.png"/><Relationship Id="rId19" Type="http://schemas.openxmlformats.org/officeDocument/2006/relationships/image" Target="../media/image76.png"/><Relationship Id="rId14" Type="http://schemas.openxmlformats.org/officeDocument/2006/relationships/image" Target="../media/image71.png"/><Relationship Id="rId22" Type="http://schemas.openxmlformats.org/officeDocument/2006/relationships/image" Target="../media/image78.png"/><Relationship Id="rId27" Type="http://schemas.openxmlformats.org/officeDocument/2006/relationships/image" Target="../media/image81.png"/><Relationship Id="rId30" Type="http://schemas.openxmlformats.org/officeDocument/2006/relationships/image" Target="../media/image84.png"/><Relationship Id="rId35" Type="http://schemas.openxmlformats.org/officeDocument/2006/relationships/image" Target="../media/image89.png"/><Relationship Id="rId43" Type="http://schemas.openxmlformats.org/officeDocument/2006/relationships/image" Target="../media/image97.png"/><Relationship Id="rId48" Type="http://schemas.openxmlformats.org/officeDocument/2006/relationships/image" Target="../media/image47.png"/><Relationship Id="rId56" Type="http://schemas.openxmlformats.org/officeDocument/2006/relationships/image" Target="../media/image109.png"/><Relationship Id="rId64" Type="http://schemas.openxmlformats.org/officeDocument/2006/relationships/image" Target="../media/image117.png"/><Relationship Id="rId69" Type="http://schemas.openxmlformats.org/officeDocument/2006/relationships/image" Target="../media/image42.png"/><Relationship Id="rId8" Type="http://schemas.openxmlformats.org/officeDocument/2006/relationships/image" Target="../media/image65.png"/><Relationship Id="rId51" Type="http://schemas.openxmlformats.org/officeDocument/2006/relationships/image" Target="../media/image104.png"/><Relationship Id="rId72" Type="http://schemas.openxmlformats.org/officeDocument/2006/relationships/image" Target="../media/image124.png"/><Relationship Id="rId3" Type="http://schemas.openxmlformats.org/officeDocument/2006/relationships/image" Target="../media/image61.png"/><Relationship Id="rId12" Type="http://schemas.openxmlformats.org/officeDocument/2006/relationships/image" Target="../media/image69.png"/><Relationship Id="rId17" Type="http://schemas.openxmlformats.org/officeDocument/2006/relationships/image" Target="../media/image74.png"/><Relationship Id="rId25" Type="http://schemas.openxmlformats.org/officeDocument/2006/relationships/image" Target="../media/image18.png"/><Relationship Id="rId33" Type="http://schemas.openxmlformats.org/officeDocument/2006/relationships/image" Target="../media/image87.png"/><Relationship Id="rId38" Type="http://schemas.openxmlformats.org/officeDocument/2006/relationships/image" Target="../media/image92.png"/><Relationship Id="rId46" Type="http://schemas.openxmlformats.org/officeDocument/2006/relationships/image" Target="../media/image100.png"/><Relationship Id="rId59" Type="http://schemas.openxmlformats.org/officeDocument/2006/relationships/image" Target="../media/image112.png"/><Relationship Id="rId67" Type="http://schemas.openxmlformats.org/officeDocument/2006/relationships/image" Target="../media/image120.png"/><Relationship Id="rId20" Type="http://schemas.openxmlformats.org/officeDocument/2006/relationships/image" Target="../media/image44.png"/><Relationship Id="rId41" Type="http://schemas.openxmlformats.org/officeDocument/2006/relationships/image" Target="../media/image95.png"/><Relationship Id="rId54" Type="http://schemas.openxmlformats.org/officeDocument/2006/relationships/image" Target="../media/image107.png"/><Relationship Id="rId62" Type="http://schemas.openxmlformats.org/officeDocument/2006/relationships/image" Target="../media/image115.png"/><Relationship Id="rId70" Type="http://schemas.openxmlformats.org/officeDocument/2006/relationships/image" Target="../media/image122.png"/><Relationship Id="rId75" Type="http://schemas.openxmlformats.org/officeDocument/2006/relationships/image" Target="../media/image145.png"/><Relationship Id="rId1" Type="http://schemas.openxmlformats.org/officeDocument/2006/relationships/slideLayout" Target="../slideLayouts/slideLayout48.xml"/><Relationship Id="rId6" Type="http://schemas.openxmlformats.org/officeDocument/2006/relationships/image" Target="../media/image63.png"/><Relationship Id="rId15" Type="http://schemas.openxmlformats.org/officeDocument/2006/relationships/image" Target="../media/image72.png"/><Relationship Id="rId23" Type="http://schemas.openxmlformats.org/officeDocument/2006/relationships/image" Target="../media/image59.png"/><Relationship Id="rId28" Type="http://schemas.openxmlformats.org/officeDocument/2006/relationships/image" Target="../media/image82.png"/><Relationship Id="rId36" Type="http://schemas.openxmlformats.org/officeDocument/2006/relationships/image" Target="../media/image90.png"/><Relationship Id="rId49" Type="http://schemas.openxmlformats.org/officeDocument/2006/relationships/image" Target="../media/image102.png"/><Relationship Id="rId57" Type="http://schemas.openxmlformats.org/officeDocument/2006/relationships/image" Target="../media/image110.png"/><Relationship Id="rId10" Type="http://schemas.openxmlformats.org/officeDocument/2006/relationships/image" Target="../media/image67.png"/><Relationship Id="rId31" Type="http://schemas.openxmlformats.org/officeDocument/2006/relationships/image" Target="../media/image85.png"/><Relationship Id="rId44" Type="http://schemas.openxmlformats.org/officeDocument/2006/relationships/image" Target="../media/image98.png"/><Relationship Id="rId52" Type="http://schemas.openxmlformats.org/officeDocument/2006/relationships/image" Target="../media/image105.png"/><Relationship Id="rId60" Type="http://schemas.openxmlformats.org/officeDocument/2006/relationships/image" Target="../media/image113.png"/><Relationship Id="rId65" Type="http://schemas.openxmlformats.org/officeDocument/2006/relationships/image" Target="../media/image118.png"/><Relationship Id="rId73" Type="http://schemas.openxmlformats.org/officeDocument/2006/relationships/image" Target="../media/image125.png"/><Relationship Id="rId4" Type="http://schemas.openxmlformats.org/officeDocument/2006/relationships/image" Target="../media/image62.png"/><Relationship Id="rId9" Type="http://schemas.openxmlformats.org/officeDocument/2006/relationships/image" Target="../media/image66.png"/><Relationship Id="rId13" Type="http://schemas.openxmlformats.org/officeDocument/2006/relationships/image" Target="../media/image70.png"/><Relationship Id="rId18" Type="http://schemas.openxmlformats.org/officeDocument/2006/relationships/image" Target="../media/image75.png"/><Relationship Id="rId39" Type="http://schemas.openxmlformats.org/officeDocument/2006/relationships/image" Target="../media/image93.png"/><Relationship Id="rId34" Type="http://schemas.openxmlformats.org/officeDocument/2006/relationships/image" Target="../media/image88.png"/><Relationship Id="rId50" Type="http://schemas.openxmlformats.org/officeDocument/2006/relationships/image" Target="../media/image103.png"/><Relationship Id="rId55" Type="http://schemas.openxmlformats.org/officeDocument/2006/relationships/image" Target="../media/image108.png"/><Relationship Id="rId7" Type="http://schemas.openxmlformats.org/officeDocument/2006/relationships/image" Target="../media/image64.png"/><Relationship Id="rId71" Type="http://schemas.openxmlformats.org/officeDocument/2006/relationships/image" Target="../media/image123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13" Type="http://schemas.openxmlformats.org/officeDocument/2006/relationships/image" Target="../media/image134.png"/><Relationship Id="rId3" Type="http://schemas.openxmlformats.org/officeDocument/2006/relationships/image" Target="../media/image126.png"/><Relationship Id="rId7" Type="http://schemas.openxmlformats.org/officeDocument/2006/relationships/image" Target="../media/image16.png"/><Relationship Id="rId12" Type="http://schemas.openxmlformats.org/officeDocument/2006/relationships/image" Target="../media/image133.png"/><Relationship Id="rId2" Type="http://schemas.openxmlformats.org/officeDocument/2006/relationships/notesSlide" Target="../notesSlides/notesSlide55.xml"/><Relationship Id="rId16" Type="http://schemas.openxmlformats.org/officeDocument/2006/relationships/image" Target="../media/image137.png"/><Relationship Id="rId1" Type="http://schemas.openxmlformats.org/officeDocument/2006/relationships/slideLayout" Target="../slideLayouts/slideLayout48.xml"/><Relationship Id="rId6" Type="http://schemas.openxmlformats.org/officeDocument/2006/relationships/image" Target="../media/image129.png"/><Relationship Id="rId11" Type="http://schemas.openxmlformats.org/officeDocument/2006/relationships/image" Target="../media/image132.png"/><Relationship Id="rId5" Type="http://schemas.openxmlformats.org/officeDocument/2006/relationships/image" Target="../media/image128.png"/><Relationship Id="rId15" Type="http://schemas.openxmlformats.org/officeDocument/2006/relationships/image" Target="../media/image136.png"/><Relationship Id="rId10" Type="http://schemas.openxmlformats.org/officeDocument/2006/relationships/image" Target="../media/image17.png"/><Relationship Id="rId4" Type="http://schemas.openxmlformats.org/officeDocument/2006/relationships/image" Target="../media/image127.png"/><Relationship Id="rId9" Type="http://schemas.openxmlformats.org/officeDocument/2006/relationships/image" Target="../media/image131.png"/><Relationship Id="rId14" Type="http://schemas.openxmlformats.org/officeDocument/2006/relationships/image" Target="../media/image13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Google Shape;372;p92"/>
          <p:cNvPicPr preferRelativeResize="0"/>
          <p:nvPr/>
        </p:nvPicPr>
        <p:blipFill rotWithShape="1">
          <a:blip r:embed="rId3">
            <a:alphaModFix/>
          </a:blip>
          <a:srcRect t="5495" b="38716"/>
          <a:stretch/>
        </p:blipFill>
        <p:spPr>
          <a:xfrm>
            <a:off x="-75950" y="0"/>
            <a:ext cx="92199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92"/>
          <p:cNvSpPr/>
          <p:nvPr/>
        </p:nvSpPr>
        <p:spPr>
          <a:xfrm>
            <a:off x="433125" y="553500"/>
            <a:ext cx="4161600" cy="415500"/>
          </a:xfrm>
          <a:prstGeom prst="roundRect">
            <a:avLst>
              <a:gd name="adj" fmla="val 16667"/>
            </a:avLst>
          </a:prstGeom>
          <a:solidFill>
            <a:srgbClr val="740FB4"/>
          </a:solidFill>
          <a:ln>
            <a:noFill/>
          </a:ln>
          <a:effectLst>
            <a:outerShdw blurRad="200025" dist="28575" dir="5400000" algn="bl" rotWithShape="0">
              <a:srgbClr val="000000">
                <a:alpha val="28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4" name="Google Shape;374;p92"/>
          <p:cNvSpPr txBox="1"/>
          <p:nvPr/>
        </p:nvSpPr>
        <p:spPr>
          <a:xfrm>
            <a:off x="433125" y="1890725"/>
            <a:ext cx="7584300" cy="8155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ru-RU" sz="41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Сервис ставок </a:t>
            </a:r>
            <a:r>
              <a:rPr lang="es-ES" sz="41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CoolBet</a:t>
            </a:r>
            <a:endParaRPr sz="4100" b="1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5" name="Google Shape;375;p92"/>
          <p:cNvSpPr txBox="1"/>
          <p:nvPr/>
        </p:nvSpPr>
        <p:spPr>
          <a:xfrm>
            <a:off x="572150" y="553500"/>
            <a:ext cx="43413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s-ES" sz="1500" dirty="0">
                <a:solidFill>
                  <a:srgbClr val="F4F4F6"/>
                </a:solidFill>
                <a:latin typeface="Roboto Medium"/>
                <a:ea typeface="Roboto Medium"/>
                <a:cs typeface="Roboto Medium"/>
                <a:sym typeface="Roboto Medium"/>
              </a:rPr>
              <a:t>C# ASP.NET Core </a:t>
            </a:r>
            <a:r>
              <a:rPr lang="ru-RU" sz="1500" dirty="0">
                <a:solidFill>
                  <a:srgbClr val="F4F4F6"/>
                </a:solidFill>
                <a:latin typeface="Roboto Medium"/>
                <a:ea typeface="Roboto Medium"/>
                <a:cs typeface="Roboto Medium"/>
                <a:sym typeface="Roboto Medium"/>
              </a:rPr>
              <a:t>разработчик</a:t>
            </a:r>
            <a:endParaRPr sz="1500" dirty="0">
              <a:solidFill>
                <a:srgbClr val="F4F4F6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76" name="Google Shape;376;p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13700" y="268875"/>
            <a:ext cx="822175" cy="28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9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08125" y="2113144"/>
            <a:ext cx="1787901" cy="284952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Прямоугольник 1"/>
          <p:cNvSpPr/>
          <p:nvPr/>
        </p:nvSpPr>
        <p:spPr>
          <a:xfrm>
            <a:off x="433125" y="3566474"/>
            <a:ext cx="268132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Команда:</a:t>
            </a:r>
          </a:p>
          <a:p>
            <a:r>
              <a:rPr lang="ru-RU" dirty="0">
                <a:solidFill>
                  <a:schemeClr val="bg1"/>
                </a:solidFill>
              </a:rPr>
              <a:t>• Михаил Скородумов</a:t>
            </a:r>
          </a:p>
          <a:p>
            <a:r>
              <a:rPr lang="ru-RU" dirty="0">
                <a:solidFill>
                  <a:schemeClr val="bg1"/>
                </a:solidFill>
              </a:rPr>
              <a:t>• Илья </a:t>
            </a:r>
            <a:r>
              <a:rPr lang="ru-RU" dirty="0" err="1">
                <a:solidFill>
                  <a:schemeClr val="bg1"/>
                </a:solidFill>
              </a:rPr>
              <a:t>Зиновкин</a:t>
            </a:r>
            <a:endParaRPr lang="ru-RU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• Анастасия Смолянинова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7">
          <a:extLst>
            <a:ext uri="{FF2B5EF4-FFF2-40B4-BE49-F238E27FC236}">
              <a16:creationId xmlns:a16="http://schemas.microsoft.com/office/drawing/2014/main" id="{E312039E-01A2-7F1D-2D8E-AA76354355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113">
            <a:extLst>
              <a:ext uri="{FF2B5EF4-FFF2-40B4-BE49-F238E27FC236}">
                <a16:creationId xmlns:a16="http://schemas.microsoft.com/office/drawing/2014/main" id="{9FC81C22-080D-A5F9-969F-877D1A0965A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11950" y="384676"/>
            <a:ext cx="8214300" cy="6463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spAutoFit/>
          </a:bodyPr>
          <a:lstStyle/>
          <a:p>
            <a:r>
              <a:rPr lang="ru-RU" sz="3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Схемы реляционных БД</a:t>
            </a:r>
            <a:endParaRPr sz="3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grpSp>
        <p:nvGrpSpPr>
          <p:cNvPr id="17" name="Группа 16"/>
          <p:cNvGrpSpPr/>
          <p:nvPr/>
        </p:nvGrpSpPr>
        <p:grpSpPr>
          <a:xfrm>
            <a:off x="3149786" y="1231216"/>
            <a:ext cx="2572443" cy="2874010"/>
            <a:chOff x="514516" y="1030976"/>
            <a:chExt cx="2572443" cy="2874010"/>
          </a:xfrm>
        </p:grpSpPr>
        <p:sp>
          <p:nvSpPr>
            <p:cNvPr id="16" name="Прямоугольник 15"/>
            <p:cNvSpPr/>
            <p:nvPr/>
          </p:nvSpPr>
          <p:spPr>
            <a:xfrm>
              <a:off x="514516" y="1030976"/>
              <a:ext cx="2572443" cy="2874010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grpSp>
          <p:nvGrpSpPr>
            <p:cNvPr id="7" name="Группа 6"/>
            <p:cNvGrpSpPr/>
            <p:nvPr/>
          </p:nvGrpSpPr>
          <p:grpSpPr>
            <a:xfrm>
              <a:off x="514516" y="1030976"/>
              <a:ext cx="2511902" cy="2874010"/>
              <a:chOff x="1580170" y="1039760"/>
              <a:chExt cx="2511902" cy="2874010"/>
            </a:xfrm>
            <a:noFill/>
          </p:grpSpPr>
          <p:pic>
            <p:nvPicPr>
              <p:cNvPr id="3" name="Рисунок 2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16377" y="1347537"/>
                <a:ext cx="1575695" cy="2430905"/>
              </a:xfrm>
              <a:prstGeom prst="rect">
                <a:avLst/>
              </a:prstGeom>
              <a:grpFill/>
              <a:ln>
                <a:noFill/>
              </a:ln>
            </p:spPr>
          </p:pic>
          <p:pic>
            <p:nvPicPr>
              <p:cNvPr id="4" name="Рисунок 3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89847" y="1347537"/>
                <a:ext cx="812734" cy="1238719"/>
              </a:xfrm>
              <a:prstGeom prst="rect">
                <a:avLst/>
              </a:prstGeom>
              <a:grpFill/>
              <a:ln>
                <a:noFill/>
              </a:ln>
            </p:spPr>
          </p:pic>
          <p:pic>
            <p:nvPicPr>
              <p:cNvPr id="5" name="Рисунок 4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80170" y="2586256"/>
                <a:ext cx="822411" cy="1327514"/>
              </a:xfrm>
              <a:prstGeom prst="rect">
                <a:avLst/>
              </a:prstGeom>
              <a:grpFill/>
              <a:ln>
                <a:noFill/>
              </a:ln>
            </p:spPr>
          </p:pic>
          <p:sp>
            <p:nvSpPr>
              <p:cNvPr id="6" name="TextBox 5"/>
              <p:cNvSpPr txBox="1"/>
              <p:nvPr/>
            </p:nvSpPr>
            <p:spPr>
              <a:xfrm>
                <a:off x="2234436" y="1039760"/>
                <a:ext cx="1269899" cy="307777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s-ES" dirty="0"/>
                  <a:t>notificationDb</a:t>
                </a:r>
                <a:endParaRPr lang="ru-RU" dirty="0"/>
              </a:p>
            </p:txBody>
          </p:sp>
        </p:grpSp>
      </p:grpSp>
      <p:grpSp>
        <p:nvGrpSpPr>
          <p:cNvPr id="18" name="Группа 17"/>
          <p:cNvGrpSpPr/>
          <p:nvPr/>
        </p:nvGrpSpPr>
        <p:grpSpPr>
          <a:xfrm>
            <a:off x="167396" y="1231216"/>
            <a:ext cx="2906191" cy="2179879"/>
            <a:chOff x="3140214" y="1075737"/>
            <a:chExt cx="2906191" cy="2179879"/>
          </a:xfrm>
        </p:grpSpPr>
        <p:grpSp>
          <p:nvGrpSpPr>
            <p:cNvPr id="15" name="Группа 14"/>
            <p:cNvGrpSpPr/>
            <p:nvPr/>
          </p:nvGrpSpPr>
          <p:grpSpPr>
            <a:xfrm>
              <a:off x="3140214" y="1075737"/>
              <a:ext cx="2906191" cy="2179879"/>
              <a:chOff x="4111363" y="1797004"/>
              <a:chExt cx="2906191" cy="2179879"/>
            </a:xfrm>
          </p:grpSpPr>
          <p:pic>
            <p:nvPicPr>
              <p:cNvPr id="8" name="Рисунок 7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111363" y="2104781"/>
                <a:ext cx="1846718" cy="1872102"/>
              </a:xfrm>
              <a:prstGeom prst="rect">
                <a:avLst/>
              </a:prstGeom>
            </p:spPr>
          </p:pic>
          <p:pic>
            <p:nvPicPr>
              <p:cNvPr id="11" name="Рисунок 10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958080" y="2147480"/>
                <a:ext cx="1059474" cy="1829403"/>
              </a:xfrm>
              <a:prstGeom prst="rect">
                <a:avLst/>
              </a:prstGeom>
            </p:spPr>
          </p:pic>
          <p:sp>
            <p:nvSpPr>
              <p:cNvPr id="22" name="TextBox 21"/>
              <p:cNvSpPr txBox="1"/>
              <p:nvPr/>
            </p:nvSpPr>
            <p:spPr>
              <a:xfrm>
                <a:off x="5190134" y="1797004"/>
                <a:ext cx="86512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dirty="0"/>
                  <a:t>betsDb</a:t>
                </a:r>
                <a:endParaRPr lang="ru-RU" dirty="0"/>
              </a:p>
            </p:txBody>
          </p:sp>
        </p:grpSp>
        <p:sp>
          <p:nvSpPr>
            <p:cNvPr id="23" name="Прямоугольник 22"/>
            <p:cNvSpPr/>
            <p:nvPr/>
          </p:nvSpPr>
          <p:spPr>
            <a:xfrm>
              <a:off x="3141594" y="1081778"/>
              <a:ext cx="2904811" cy="2173838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29" name="Группа 28"/>
          <p:cNvGrpSpPr/>
          <p:nvPr/>
        </p:nvGrpSpPr>
        <p:grpSpPr>
          <a:xfrm>
            <a:off x="5791374" y="1231218"/>
            <a:ext cx="3134915" cy="3427867"/>
            <a:chOff x="5958285" y="1231218"/>
            <a:chExt cx="3134915" cy="3427867"/>
          </a:xfrm>
        </p:grpSpPr>
        <p:grpSp>
          <p:nvGrpSpPr>
            <p:cNvPr id="27" name="Группа 26"/>
            <p:cNvGrpSpPr/>
            <p:nvPr/>
          </p:nvGrpSpPr>
          <p:grpSpPr>
            <a:xfrm>
              <a:off x="6016138" y="1245733"/>
              <a:ext cx="3026262" cy="3301071"/>
              <a:chOff x="6016138" y="1245733"/>
              <a:chExt cx="3026262" cy="3301071"/>
            </a:xfrm>
          </p:grpSpPr>
          <p:pic>
            <p:nvPicPr>
              <p:cNvPr id="25" name="Рисунок 24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016138" y="1586811"/>
                <a:ext cx="3026262" cy="2959993"/>
              </a:xfrm>
              <a:prstGeom prst="rect">
                <a:avLst/>
              </a:prstGeom>
            </p:spPr>
          </p:pic>
          <p:sp>
            <p:nvSpPr>
              <p:cNvPr id="28" name="TextBox 27"/>
              <p:cNvSpPr txBox="1"/>
              <p:nvPr/>
            </p:nvSpPr>
            <p:spPr>
              <a:xfrm>
                <a:off x="6772209" y="1245733"/>
                <a:ext cx="981359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s-ES" dirty="0"/>
                  <a:t>identityDb</a:t>
                </a:r>
                <a:endParaRPr lang="ru-RU" dirty="0"/>
              </a:p>
            </p:txBody>
          </p:sp>
        </p:grpSp>
        <p:sp>
          <p:nvSpPr>
            <p:cNvPr id="30" name="Прямоугольник 29"/>
            <p:cNvSpPr/>
            <p:nvPr/>
          </p:nvSpPr>
          <p:spPr>
            <a:xfrm>
              <a:off x="5958285" y="1231218"/>
              <a:ext cx="3134915" cy="3427867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14482784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7">
          <a:extLst>
            <a:ext uri="{FF2B5EF4-FFF2-40B4-BE49-F238E27FC236}">
              <a16:creationId xmlns:a16="http://schemas.microsoft.com/office/drawing/2014/main" id="{E312039E-01A2-7F1D-2D8E-AA76354355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113">
            <a:extLst>
              <a:ext uri="{FF2B5EF4-FFF2-40B4-BE49-F238E27FC236}">
                <a16:creationId xmlns:a16="http://schemas.microsoft.com/office/drawing/2014/main" id="{9FC81C22-080D-A5F9-969F-877D1A0965A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11950" y="384676"/>
            <a:ext cx="8214300" cy="6463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spAutoFit/>
          </a:bodyPr>
          <a:lstStyle/>
          <a:p>
            <a:r>
              <a:rPr lang="ru-RU" sz="3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Схема взаимодействия </a:t>
            </a:r>
            <a:r>
              <a:rPr lang="ru-RU" sz="3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микросервисов</a:t>
            </a:r>
            <a:endParaRPr sz="3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5378" y="1030976"/>
            <a:ext cx="6550957" cy="3951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717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A2202C9-B757-5DF4-135B-D0FB679551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ApiGateway</a:t>
            </a: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6E41946-7C38-3A8E-9CE7-E6F7CE0288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350" y="1092559"/>
            <a:ext cx="3331711" cy="3416400"/>
          </a:xfrm>
        </p:spPr>
        <p:txBody>
          <a:bodyPr>
            <a:normAutofit fontScale="55000" lnSpcReduction="20000"/>
          </a:bodyPr>
          <a:lstStyle/>
          <a:p>
            <a:pPr marL="0" indent="0">
              <a:lnSpc>
                <a:spcPct val="115000"/>
              </a:lnSpc>
              <a:buClr>
                <a:srgbClr val="333333"/>
              </a:buClr>
              <a:buSzPts val="1300"/>
              <a:buNone/>
            </a:pPr>
            <a:r>
              <a:rPr lang="ru-RU" sz="140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В нашей </a:t>
            </a:r>
            <a:r>
              <a:rPr lang="ru-RU" sz="1400" dirty="0" err="1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микросервисной</a:t>
            </a:r>
            <a:r>
              <a:rPr lang="ru-RU" sz="140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 архитектуре мы используем </a:t>
            </a:r>
            <a:r>
              <a:rPr lang="ru-RU" sz="1400" dirty="0" err="1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самописный</a:t>
            </a:r>
            <a:r>
              <a:rPr lang="ru-RU" sz="140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 API Gateway, который обеспечивает централизованную маршрутизацию запросов к сервисам.</a:t>
            </a:r>
            <a:br>
              <a:rPr lang="ru-RU" sz="140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</a:br>
            <a:r>
              <a:rPr lang="ru-RU" sz="140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Основные функции</a:t>
            </a:r>
            <a:endParaRPr lang="ru-RU" sz="3200" dirty="0">
              <a:solidFill>
                <a:srgbClr val="333333"/>
              </a:solidFill>
              <a:highlight>
                <a:srgbClr val="FFFFFF"/>
              </a:highlight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Roboto"/>
            </a:endParaRPr>
          </a:p>
          <a:p>
            <a:pPr marL="457189" indent="-311142">
              <a:lnSpc>
                <a:spcPct val="115000"/>
              </a:lnSpc>
              <a:buClr>
                <a:srgbClr val="333333"/>
              </a:buClr>
              <a:buSzPts val="1300"/>
              <a:buFont typeface="Roboto"/>
              <a:buChar char="●"/>
            </a:pPr>
            <a:r>
              <a:rPr lang="ru-RU" sz="1400" b="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Конфигурация</a:t>
            </a:r>
            <a:r>
              <a:rPr lang="ru-RU" sz="3200" b="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ru-RU" sz="1400" b="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адресации. </a:t>
            </a:r>
            <a:r>
              <a:rPr lang="ru-RU" sz="1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Настройка маршрутов осуществляется через файл конфигурации, что упрощает управление и масштабирование системы.</a:t>
            </a:r>
            <a:endParaRPr lang="ru-RU" sz="14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Roboto"/>
            </a:endParaRPr>
          </a:p>
          <a:p>
            <a:pPr marL="457189" indent="-311142">
              <a:lnSpc>
                <a:spcPct val="115000"/>
              </a:lnSpc>
              <a:buClr>
                <a:srgbClr val="333333"/>
              </a:buClr>
              <a:buSzPts val="1300"/>
              <a:buFont typeface="Roboto"/>
              <a:buChar char="●"/>
            </a:pPr>
            <a:r>
              <a:rPr lang="ru-RU" sz="1400" b="0" i="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Настройка авторизации и уровней доступа. </a:t>
            </a:r>
            <a:r>
              <a:rPr lang="ru-RU" sz="1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Управление доступом на основе ролей повышает безопасность, контролируя доступ пользователей к сервисам.</a:t>
            </a:r>
          </a:p>
          <a:p>
            <a:pPr marL="457189" indent="-311142">
              <a:lnSpc>
                <a:spcPct val="115000"/>
              </a:lnSpc>
              <a:buClr>
                <a:srgbClr val="333333"/>
              </a:buClr>
              <a:buSzPts val="1300"/>
              <a:buFont typeface="Roboto"/>
              <a:buChar char="●"/>
            </a:pPr>
            <a:r>
              <a:rPr lang="ru-RU" sz="1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Маршрутизация через </a:t>
            </a:r>
            <a:r>
              <a:rPr lang="en-US" sz="14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MediatR</a:t>
            </a:r>
            <a:r>
              <a:rPr lang="ru-RU" sz="1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 Запросы обрабатываются с помощью </a:t>
            </a:r>
            <a:r>
              <a:rPr lang="ru-RU" sz="14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MediatR</a:t>
            </a:r>
            <a:r>
              <a:rPr lang="ru-RU" sz="1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что поддерживает паттерн CQRS и улучшает читаемость кода.</a:t>
            </a:r>
          </a:p>
          <a:p>
            <a:pPr marL="457189" indent="-311142">
              <a:lnSpc>
                <a:spcPct val="115000"/>
              </a:lnSpc>
              <a:buClr>
                <a:srgbClr val="333333"/>
              </a:buClr>
              <a:buSzPts val="1300"/>
              <a:buFont typeface="Roboto"/>
              <a:buChar char="●"/>
            </a:pPr>
            <a:r>
              <a:rPr lang="ru-RU" sz="1400" dirty="0" err="1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Кастомная</a:t>
            </a:r>
            <a:r>
              <a:rPr lang="ru-RU" sz="140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логика перенаправления. Параметр "</a:t>
            </a:r>
            <a:r>
              <a:rPr lang="ru-RU" sz="1400" dirty="0" err="1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RequestName</a:t>
            </a:r>
            <a:r>
              <a:rPr lang="ru-RU" sz="140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" позволяет реализовать индивидуальную логику обработки запросов, адаптируя систему под специфические бизнес-требования.</a:t>
            </a:r>
          </a:p>
          <a:p>
            <a:pPr marL="0" indent="0">
              <a:lnSpc>
                <a:spcPct val="115000"/>
              </a:lnSpc>
              <a:buClr>
                <a:srgbClr val="333333"/>
              </a:buClr>
              <a:buSzPts val="1300"/>
              <a:buNone/>
            </a:pPr>
            <a:r>
              <a:rPr lang="ru-RU" sz="1400" dirty="0" err="1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Самописный</a:t>
            </a:r>
            <a:r>
              <a:rPr lang="ru-RU" sz="140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API Gateway обеспечивает гибкость и безопасность, позволяя быстро адаптироваться к изменениям и новым вызовам бизнеса.</a:t>
            </a:r>
          </a:p>
          <a:p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F4F0028-1165-2710-6A2A-A73E88E666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1006" y="564710"/>
            <a:ext cx="2079122" cy="234061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D437DBF-D01F-7B76-DA59-E28FA71E63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0128" y="564710"/>
            <a:ext cx="3583805" cy="3888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9987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98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dirty="0"/>
              <a:t>Что получилось</a:t>
            </a:r>
            <a:endParaRPr sz="3000" dirty="0"/>
          </a:p>
        </p:txBody>
      </p:sp>
      <p:grpSp>
        <p:nvGrpSpPr>
          <p:cNvPr id="431" name="Google Shape;431;p98"/>
          <p:cNvGrpSpPr/>
          <p:nvPr/>
        </p:nvGrpSpPr>
        <p:grpSpPr>
          <a:xfrm>
            <a:off x="3680645" y="990703"/>
            <a:ext cx="5151638" cy="2178707"/>
            <a:chOff x="3450575" y="752750"/>
            <a:chExt cx="5006451" cy="2031050"/>
          </a:xfrm>
        </p:grpSpPr>
        <p:pic>
          <p:nvPicPr>
            <p:cNvPr id="432" name="Google Shape;432;p9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450575" y="752750"/>
              <a:ext cx="5006451" cy="2031050"/>
            </a:xfrm>
            <a:prstGeom prst="rect">
              <a:avLst/>
            </a:prstGeom>
            <a:noFill/>
            <a:ln>
              <a:noFill/>
            </a:ln>
            <a:effectLst>
              <a:outerShdw blurRad="200025" dist="28575" dir="4200000" algn="bl" rotWithShape="0">
                <a:srgbClr val="000000">
                  <a:alpha val="30000"/>
                </a:srgbClr>
              </a:outerShdw>
            </a:effectLst>
          </p:spPr>
        </p:pic>
        <p:sp>
          <p:nvSpPr>
            <p:cNvPr id="433" name="Google Shape;433;p98"/>
            <p:cNvSpPr txBox="1"/>
            <p:nvPr/>
          </p:nvSpPr>
          <p:spPr>
            <a:xfrm>
              <a:off x="4199565" y="956335"/>
              <a:ext cx="4065000" cy="1549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200" b="1" dirty="0">
                  <a:latin typeface="Roboto"/>
                  <a:ea typeface="Roboto"/>
                  <a:cs typeface="Roboto"/>
                  <a:sym typeface="Roboto"/>
                </a:rPr>
                <a:t>Разместите на слайде(-ах) </a:t>
              </a:r>
              <a:r>
                <a:rPr lang="ru" sz="1200" b="1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артефакты проекта: </a:t>
              </a:r>
              <a:endParaRPr sz="12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457200" lvl="0" indent="-3048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Roboto"/>
                <a:buChar char="-"/>
              </a:pPr>
              <a:r>
                <a:rPr lang="ru" sz="12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код</a:t>
              </a:r>
              <a:endParaRPr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457200" lvl="0" indent="-3048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Roboto"/>
                <a:buChar char="-"/>
              </a:pPr>
              <a:r>
                <a:rPr lang="ru" sz="12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схемы (архитектура, БД)</a:t>
              </a:r>
              <a:endParaRPr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457200" lvl="0" indent="-3048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Roboto"/>
                <a:buChar char="-"/>
              </a:pPr>
              <a:r>
                <a:rPr lang="ru" sz="12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ссылки на файлы в репозитории</a:t>
              </a:r>
              <a:endParaRPr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457200" lvl="0" indent="-3048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Roboto"/>
                <a:buChar char="-"/>
              </a:pPr>
              <a:r>
                <a:rPr lang="ru" sz="12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скрины экранов приложения</a:t>
              </a:r>
              <a:endParaRPr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457200" lvl="0" indent="-3048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Roboto"/>
                <a:buChar char="-"/>
              </a:pPr>
              <a:r>
                <a:rPr lang="ru" sz="12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фото или видео</a:t>
              </a:r>
              <a:endParaRPr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2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Либо продемонстрируйте проект отдельно.</a:t>
              </a:r>
              <a:endParaRPr sz="1200" dirty="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99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400"/>
              <a:t>Выводы</a:t>
            </a:r>
            <a:endParaRPr sz="3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/>
          </a:p>
        </p:txBody>
      </p:sp>
      <p:graphicFrame>
        <p:nvGraphicFramePr>
          <p:cNvPr id="439" name="Google Shape;439;p99"/>
          <p:cNvGraphicFramePr/>
          <p:nvPr/>
        </p:nvGraphicFramePr>
        <p:xfrm>
          <a:off x="952500" y="1718400"/>
          <a:ext cx="7239000" cy="1775848"/>
        </p:xfrm>
        <a:graphic>
          <a:graphicData uri="http://schemas.openxmlformats.org/drawingml/2006/table">
            <a:tbl>
              <a:tblPr>
                <a:noFill/>
                <a:tableStyleId>{944B7527-384D-4CF8-BDE9-7B76C6C6345A}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440" name="Google Shape;440;p99"/>
          <p:cNvGrpSpPr/>
          <p:nvPr/>
        </p:nvGrpSpPr>
        <p:grpSpPr>
          <a:xfrm>
            <a:off x="3633259" y="1248968"/>
            <a:ext cx="5534664" cy="2335504"/>
            <a:chOff x="4729635" y="887067"/>
            <a:chExt cx="3375207" cy="1399343"/>
          </a:xfrm>
        </p:grpSpPr>
        <p:pic>
          <p:nvPicPr>
            <p:cNvPr id="441" name="Google Shape;441;p9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729635" y="887067"/>
              <a:ext cx="3375207" cy="1399343"/>
            </a:xfrm>
            <a:prstGeom prst="rect">
              <a:avLst/>
            </a:prstGeom>
            <a:noFill/>
            <a:ln>
              <a:noFill/>
            </a:ln>
            <a:effectLst>
              <a:outerShdw blurRad="200025" dist="28575" dir="4200000" algn="bl" rotWithShape="0">
                <a:srgbClr val="000000">
                  <a:alpha val="30000"/>
                </a:srgbClr>
              </a:outerShdw>
            </a:effectLst>
          </p:spPr>
        </p:pic>
        <p:sp>
          <p:nvSpPr>
            <p:cNvPr id="442" name="Google Shape;442;p99"/>
            <p:cNvSpPr txBox="1"/>
            <p:nvPr/>
          </p:nvSpPr>
          <p:spPr>
            <a:xfrm>
              <a:off x="5208319" y="1064138"/>
              <a:ext cx="2869500" cy="102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" sz="1100" b="1">
                  <a:solidFill>
                    <a:schemeClr val="dk1"/>
                  </a:solidFill>
                </a:rPr>
                <a:t>Оцените работу над проектом и ответьте на вопросы:</a:t>
              </a:r>
              <a:endParaRPr sz="1100" b="1">
                <a:solidFill>
                  <a:schemeClr val="dk1"/>
                </a:solidFill>
              </a:endParaRPr>
            </a:p>
            <a:p>
              <a:pPr marL="457200" lvl="0" indent="-2984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AutoNum type="arabicPeriod"/>
              </a:pPr>
              <a:r>
                <a:rPr lang="ru" sz="1100">
                  <a:solidFill>
                    <a:schemeClr val="dk1"/>
                  </a:solidFill>
                </a:rPr>
                <a:t>У вас получилось достичь цели и выполнить все задачи?</a:t>
              </a:r>
              <a:endParaRPr sz="1100">
                <a:solidFill>
                  <a:schemeClr val="dk1"/>
                </a:solidFill>
              </a:endParaRPr>
            </a:p>
            <a:p>
              <a:pPr marL="457200" lvl="0" indent="-2984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AutoNum type="arabicPeriod"/>
              </a:pPr>
              <a:r>
                <a:rPr lang="ru" sz="1100">
                  <a:solidFill>
                    <a:schemeClr val="dk1"/>
                  </a:solidFill>
                </a:rPr>
                <a:t>Что далось легко, а с чем возникли трудности?</a:t>
              </a:r>
              <a:endParaRPr sz="1100">
                <a:solidFill>
                  <a:schemeClr val="dk1"/>
                </a:solidFill>
              </a:endParaRPr>
            </a:p>
            <a:p>
              <a:pPr marL="457200" lvl="0" indent="-2984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AutoNum type="arabicPeriod"/>
              </a:pPr>
              <a:r>
                <a:rPr lang="ru" sz="1100">
                  <a:solidFill>
                    <a:schemeClr val="dk1"/>
                  </a:solidFill>
                </a:rPr>
                <a:t>Сколько времени занял проект?</a:t>
              </a:r>
              <a:endParaRPr sz="1100">
                <a:solidFill>
                  <a:schemeClr val="dk1"/>
                </a:solidFill>
              </a:endParaRPr>
            </a:p>
            <a:p>
              <a:pPr marL="457200" lvl="0" indent="-2984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AutoNum type="arabicPeriod"/>
              </a:pPr>
              <a:r>
                <a:rPr lang="ru" sz="1100">
                  <a:solidFill>
                    <a:schemeClr val="dk1"/>
                  </a:solidFill>
                </a:rPr>
                <a:t>Насколько полезным оказался для вас проект от 1 до 10?</a:t>
              </a:r>
              <a:endParaRPr sz="1100">
                <a:solidFill>
                  <a:schemeClr val="dk1"/>
                </a:solidFill>
              </a:endParaRPr>
            </a:p>
            <a:p>
              <a:pPr marL="914400" lvl="1" indent="-2984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AutoNum type="alphaLcPeriod"/>
              </a:pPr>
              <a:r>
                <a:rPr lang="ru" sz="1100">
                  <a:solidFill>
                    <a:schemeClr val="dk1"/>
                  </a:solidFill>
                </a:rPr>
                <a:t>1 = я не научился ничему новому</a:t>
              </a:r>
              <a:endParaRPr sz="1100">
                <a:solidFill>
                  <a:schemeClr val="dk1"/>
                </a:solidFill>
              </a:endParaRPr>
            </a:p>
            <a:p>
              <a:pPr marL="914400" lvl="1" indent="-2984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AutoNum type="alphaLcPeriod"/>
              </a:pPr>
              <a:r>
                <a:rPr lang="ru" sz="1100">
                  <a:solidFill>
                    <a:schemeClr val="dk1"/>
                  </a:solidFill>
                </a:rPr>
                <a:t>10 = очень полезно, я получил новый опыт</a:t>
              </a:r>
              <a:endParaRPr sz="1100">
                <a:solidFill>
                  <a:schemeClr val="dk1"/>
                </a:solidFill>
              </a:endParaRPr>
            </a:p>
            <a:p>
              <a:pPr marL="457200" lvl="0" indent="-2984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AutoNum type="arabicPeriod"/>
              </a:pPr>
              <a:r>
                <a:rPr lang="ru" sz="1100">
                  <a:solidFill>
                    <a:schemeClr val="dk1"/>
                  </a:solidFill>
                </a:rPr>
                <a:t>Остались ли у вас вопросы по проекту?</a:t>
              </a:r>
              <a:endParaRPr sz="1100">
                <a:solidFill>
                  <a:schemeClr val="dk1"/>
                </a:solidFill>
              </a:endParaRPr>
            </a:p>
            <a:p>
              <a:pPr marL="457200" lvl="0" indent="-2984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AutoNum type="arabicPeriod"/>
              </a:pPr>
              <a:r>
                <a:rPr lang="ru" sz="1100">
                  <a:solidFill>
                    <a:schemeClr val="dk1"/>
                  </a:solidFill>
                </a:rPr>
                <a:t>Как вы планируете развиваться дальше?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7" name="Google Shape;447;p100"/>
          <p:cNvPicPr preferRelativeResize="0"/>
          <p:nvPr/>
        </p:nvPicPr>
        <p:blipFill rotWithShape="1">
          <a:blip r:embed="rId3">
            <a:alphaModFix/>
          </a:blip>
          <a:srcRect l="10873" b="29922"/>
          <a:stretch/>
        </p:blipFill>
        <p:spPr>
          <a:xfrm>
            <a:off x="-75950" y="0"/>
            <a:ext cx="94087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Google Shape;448;p100"/>
          <p:cNvSpPr txBox="1"/>
          <p:nvPr/>
        </p:nvSpPr>
        <p:spPr>
          <a:xfrm>
            <a:off x="387050" y="1844625"/>
            <a:ext cx="75843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Вопросы и рекомендации</a:t>
            </a:r>
            <a:endParaRPr sz="45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9" name="Google Shape;449;p100"/>
          <p:cNvSpPr txBox="1"/>
          <p:nvPr/>
        </p:nvSpPr>
        <p:spPr>
          <a:xfrm>
            <a:off x="1214696" y="3061975"/>
            <a:ext cx="19275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есть вопросы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0" name="Google Shape;450;p100"/>
          <p:cNvSpPr txBox="1"/>
          <p:nvPr/>
        </p:nvSpPr>
        <p:spPr>
          <a:xfrm>
            <a:off x="4934996" y="3061975"/>
            <a:ext cx="2145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вопросов нет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1" name="Google Shape;451;p100"/>
          <p:cNvSpPr txBox="1"/>
          <p:nvPr/>
        </p:nvSpPr>
        <p:spPr>
          <a:xfrm>
            <a:off x="723000" y="2846425"/>
            <a:ext cx="4917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+</a:t>
            </a:r>
            <a:endParaRPr sz="4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2" name="Google Shape;452;p100"/>
          <p:cNvSpPr txBox="1"/>
          <p:nvPr/>
        </p:nvSpPr>
        <p:spPr>
          <a:xfrm>
            <a:off x="4443300" y="2846425"/>
            <a:ext cx="4917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– </a:t>
            </a:r>
            <a:endParaRPr sz="4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453" name="Google Shape;453;p100"/>
          <p:cNvGrpSpPr/>
          <p:nvPr/>
        </p:nvGrpSpPr>
        <p:grpSpPr>
          <a:xfrm>
            <a:off x="5573613" y="528650"/>
            <a:ext cx="3356305" cy="1236599"/>
            <a:chOff x="4729635" y="887067"/>
            <a:chExt cx="3375207" cy="1399343"/>
          </a:xfrm>
        </p:grpSpPr>
        <p:pic>
          <p:nvPicPr>
            <p:cNvPr id="454" name="Google Shape;454;p10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729635" y="887067"/>
              <a:ext cx="3375207" cy="1399343"/>
            </a:xfrm>
            <a:prstGeom prst="rect">
              <a:avLst/>
            </a:prstGeom>
            <a:noFill/>
            <a:ln>
              <a:noFill/>
            </a:ln>
            <a:effectLst>
              <a:outerShdw blurRad="200025" dist="28575" dir="4200000" algn="bl" rotWithShape="0">
                <a:srgbClr val="000000">
                  <a:alpha val="30000"/>
                </a:srgbClr>
              </a:outerShdw>
            </a:effectLst>
          </p:spPr>
        </p:pic>
        <p:sp>
          <p:nvSpPr>
            <p:cNvPr id="455" name="Google Shape;455;p100"/>
            <p:cNvSpPr txBox="1"/>
            <p:nvPr/>
          </p:nvSpPr>
          <p:spPr>
            <a:xfrm>
              <a:off x="5236901" y="1064135"/>
              <a:ext cx="2694600" cy="1045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6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Ответьте на вопросы одногруппников и преподавателей и получите обратную связь на свою работу</a:t>
              </a:r>
              <a:endParaRPr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" name="Google Shape;460;p101"/>
          <p:cNvPicPr preferRelativeResize="0"/>
          <p:nvPr/>
        </p:nvPicPr>
        <p:blipFill rotWithShape="1">
          <a:blip r:embed="rId3">
            <a:alphaModFix/>
          </a:blip>
          <a:srcRect t="5495" b="38716"/>
          <a:stretch/>
        </p:blipFill>
        <p:spPr>
          <a:xfrm>
            <a:off x="-75950" y="0"/>
            <a:ext cx="92199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p101"/>
          <p:cNvSpPr txBox="1">
            <a:spLocks noGrp="1"/>
          </p:cNvSpPr>
          <p:nvPr>
            <p:ph type="title" idx="4294967295"/>
          </p:nvPr>
        </p:nvSpPr>
        <p:spPr>
          <a:xfrm>
            <a:off x="629000" y="1932525"/>
            <a:ext cx="7295100" cy="195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5000">
                <a:solidFill>
                  <a:schemeClr val="lt1"/>
                </a:solidFill>
              </a:rPr>
              <a:t>Спасибо за внимание!</a:t>
            </a:r>
            <a:endParaRPr sz="5000">
              <a:solidFill>
                <a:schemeClr val="lt1"/>
              </a:solidFill>
            </a:endParaRPr>
          </a:p>
        </p:txBody>
      </p:sp>
      <p:pic>
        <p:nvPicPr>
          <p:cNvPr id="462" name="Google Shape;462;p1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28113" y="1616723"/>
            <a:ext cx="595986" cy="5959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102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Инструменты для работы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с презентацией</a:t>
            </a:r>
            <a:endParaRPr/>
          </a:p>
        </p:txBody>
      </p:sp>
      <p:pic>
        <p:nvPicPr>
          <p:cNvPr id="468" name="Google Shape;468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14075" y="430338"/>
            <a:ext cx="939325" cy="939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103"/>
          <p:cNvSpPr txBox="1"/>
          <p:nvPr/>
        </p:nvSpPr>
        <p:spPr>
          <a:xfrm>
            <a:off x="629988" y="691425"/>
            <a:ext cx="8423400" cy="34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ru" sz="1500" b="1">
                <a:latin typeface="Roboto"/>
                <a:ea typeface="Roboto"/>
                <a:cs typeface="Roboto"/>
                <a:sym typeface="Roboto"/>
              </a:rPr>
              <a:t>1. Текст:</a:t>
            </a:r>
            <a:endParaRPr sz="1500" b="1"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«Одна мысль — один слайд»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Размещайте на каждом слайде до 5 строк текста, не более 5 слов в каждой строке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Выделяйте главные идеи с помощью размера и цвета шрифта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Используйте подзаголовки, если заголовок слишком длинный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Группируйте информацию в визуальные блоки</a:t>
            </a:r>
            <a:endParaRPr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Делите большие текстовые блоки на колонки или списки</a:t>
            </a:r>
            <a:endParaRPr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Используйте стрелки для обозначения последовательности информации </a:t>
            </a:r>
            <a:endParaRPr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Чередуйте текстовые блоки с графическими элементами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500" b="1">
                <a:latin typeface="Roboto"/>
                <a:ea typeface="Roboto"/>
                <a:cs typeface="Roboto"/>
                <a:sym typeface="Roboto"/>
              </a:rPr>
              <a:t>2. Используйте шрифт Roboto, кегль: заголовок – 25-30, подзаголовок –  17, </a:t>
            </a:r>
            <a:endParaRPr sz="1500" b="1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latin typeface="Roboto"/>
                <a:ea typeface="Roboto"/>
                <a:cs typeface="Roboto"/>
                <a:sym typeface="Roboto"/>
              </a:rPr>
              <a:t>основной текст – 15-12, межстрочный интервал 1,15</a:t>
            </a:r>
            <a:endParaRPr sz="1500" b="1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104"/>
          <p:cNvSpPr txBox="1"/>
          <p:nvPr/>
        </p:nvSpPr>
        <p:spPr>
          <a:xfrm>
            <a:off x="629988" y="781050"/>
            <a:ext cx="8423400" cy="21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180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3. Используйте нашу фирменную цветовую палитру (её найдете в следующем слайде) </a:t>
            </a:r>
            <a:endParaRPr sz="15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80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4. Визуальные материалы:</a:t>
            </a:r>
            <a:endParaRPr sz="15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Добавляйте релевантные изображения к текстовым блокам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Используйте иконки или эмодзи для визуализации ключевых пунктов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Используйте инфографику для визуализации сложной информации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    </a:t>
            </a:r>
            <a:r>
              <a:rPr lang="ru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    качественные изображения вы можете взять </a:t>
            </a:r>
            <a:r>
              <a:rPr lang="ru" b="1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в папке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79" name="Google Shape;479;p1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7675" y="2576650"/>
            <a:ext cx="348500" cy="34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93"/>
          <p:cNvSpPr txBox="1">
            <a:spLocks noGrp="1"/>
          </p:cNvSpPr>
          <p:nvPr>
            <p:ph type="title"/>
          </p:nvPr>
        </p:nvSpPr>
        <p:spPr>
          <a:xfrm>
            <a:off x="744125" y="1415974"/>
            <a:ext cx="7935300" cy="141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4000">
                <a:solidFill>
                  <a:schemeClr val="dk1"/>
                </a:solidFill>
              </a:rPr>
              <a:t>Меня хорошо видно</a:t>
            </a:r>
            <a:endParaRPr sz="4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>
                <a:solidFill>
                  <a:schemeClr val="dk1"/>
                </a:solidFill>
              </a:rPr>
              <a:t>&amp; слышно?</a:t>
            </a:r>
            <a:endParaRPr sz="4000">
              <a:solidFill>
                <a:schemeClr val="dk1"/>
              </a:solidFill>
            </a:endParaRPr>
          </a:p>
        </p:txBody>
      </p:sp>
      <p:pic>
        <p:nvPicPr>
          <p:cNvPr id="383" name="Google Shape;383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4062" y="3841075"/>
            <a:ext cx="545712" cy="54571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5575" y="3890890"/>
            <a:ext cx="537262" cy="5372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105"/>
          <p:cNvSpPr/>
          <p:nvPr/>
        </p:nvSpPr>
        <p:spPr>
          <a:xfrm>
            <a:off x="1441324" y="900000"/>
            <a:ext cx="1886700" cy="10917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5" name="Google Shape;485;p105"/>
          <p:cNvSpPr/>
          <p:nvPr/>
        </p:nvSpPr>
        <p:spPr>
          <a:xfrm>
            <a:off x="5587760" y="3317637"/>
            <a:ext cx="1886700" cy="1091700"/>
          </a:xfrm>
          <a:prstGeom prst="roundRect">
            <a:avLst>
              <a:gd name="adj" fmla="val 16667"/>
            </a:avLst>
          </a:prstGeom>
          <a:solidFill>
            <a:srgbClr val="4811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6" name="Google Shape;486;p105"/>
          <p:cNvSpPr/>
          <p:nvPr/>
        </p:nvSpPr>
        <p:spPr>
          <a:xfrm>
            <a:off x="3486481" y="900000"/>
            <a:ext cx="1886700" cy="1091700"/>
          </a:xfrm>
          <a:prstGeom prst="roundRect">
            <a:avLst>
              <a:gd name="adj" fmla="val 16667"/>
            </a:avLst>
          </a:prstGeom>
          <a:solidFill>
            <a:srgbClr val="FFD70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7" name="Google Shape;487;p105"/>
          <p:cNvSpPr/>
          <p:nvPr/>
        </p:nvSpPr>
        <p:spPr>
          <a:xfrm>
            <a:off x="1441324" y="3317637"/>
            <a:ext cx="1886700" cy="1091700"/>
          </a:xfrm>
          <a:prstGeom prst="roundRect">
            <a:avLst>
              <a:gd name="adj" fmla="val 16667"/>
            </a:avLst>
          </a:prstGeom>
          <a:solidFill>
            <a:srgbClr val="2AB7E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8" name="Google Shape;488;p105"/>
          <p:cNvSpPr/>
          <p:nvPr/>
        </p:nvSpPr>
        <p:spPr>
          <a:xfrm>
            <a:off x="1441324" y="2108817"/>
            <a:ext cx="1886700" cy="1091700"/>
          </a:xfrm>
          <a:prstGeom prst="roundRect">
            <a:avLst>
              <a:gd name="adj" fmla="val 16667"/>
            </a:avLst>
          </a:prstGeom>
          <a:solidFill>
            <a:srgbClr val="9857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9" name="Google Shape;489;p105"/>
          <p:cNvSpPr/>
          <p:nvPr/>
        </p:nvSpPr>
        <p:spPr>
          <a:xfrm>
            <a:off x="3486481" y="3317637"/>
            <a:ext cx="1886700" cy="1091700"/>
          </a:xfrm>
          <a:prstGeom prst="roundRect">
            <a:avLst>
              <a:gd name="adj" fmla="val 16667"/>
            </a:avLst>
          </a:prstGeom>
          <a:solidFill>
            <a:srgbClr val="005EC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0" name="Google Shape;490;p105"/>
          <p:cNvSpPr/>
          <p:nvPr/>
        </p:nvSpPr>
        <p:spPr>
          <a:xfrm>
            <a:off x="5587760" y="900000"/>
            <a:ext cx="1886700" cy="1091700"/>
          </a:xfrm>
          <a:prstGeom prst="roundRect">
            <a:avLst>
              <a:gd name="adj" fmla="val 16667"/>
            </a:avLst>
          </a:prstGeom>
          <a:solidFill>
            <a:srgbClr val="E17A1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1" name="Google Shape;491;p105"/>
          <p:cNvSpPr/>
          <p:nvPr/>
        </p:nvSpPr>
        <p:spPr>
          <a:xfrm>
            <a:off x="3486481" y="2108817"/>
            <a:ext cx="1886700" cy="1091700"/>
          </a:xfrm>
          <a:prstGeom prst="roundRect">
            <a:avLst>
              <a:gd name="adj" fmla="val 16667"/>
            </a:avLst>
          </a:prstGeom>
          <a:solidFill>
            <a:srgbClr val="740FB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2" name="Google Shape;492;p105"/>
          <p:cNvSpPr/>
          <p:nvPr/>
        </p:nvSpPr>
        <p:spPr>
          <a:xfrm>
            <a:off x="5587760" y="2108817"/>
            <a:ext cx="1886700" cy="1091700"/>
          </a:xfrm>
          <a:prstGeom prst="roundRect">
            <a:avLst>
              <a:gd name="adj" fmla="val 16667"/>
            </a:avLst>
          </a:prstGeom>
          <a:solidFill>
            <a:srgbClr val="40299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7" name="Google Shape;497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1252" y="2724091"/>
            <a:ext cx="499512" cy="49951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8" name="Google Shape;498;p1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85266" y="583317"/>
            <a:ext cx="499512" cy="49951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9" name="Google Shape;499;p10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84266" y="2316545"/>
            <a:ext cx="555893" cy="555893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p10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71465" y="3774462"/>
            <a:ext cx="406292" cy="409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p10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996919" y="3834697"/>
            <a:ext cx="424366" cy="424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p10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257775" y="585425"/>
            <a:ext cx="495295" cy="495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503" name="Google Shape;503;p10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030357" y="4262496"/>
            <a:ext cx="360144" cy="360144"/>
          </a:xfrm>
          <a:prstGeom prst="rect">
            <a:avLst/>
          </a:prstGeom>
          <a:noFill/>
          <a:ln>
            <a:noFill/>
          </a:ln>
        </p:spPr>
      </p:pic>
      <p:pic>
        <p:nvPicPr>
          <p:cNvPr id="504" name="Google Shape;504;p10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405173" y="3774462"/>
            <a:ext cx="406292" cy="409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505" name="Google Shape;505;p10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847021" y="4023339"/>
            <a:ext cx="508703" cy="508708"/>
          </a:xfrm>
          <a:prstGeom prst="rect">
            <a:avLst/>
          </a:prstGeom>
          <a:noFill/>
          <a:ln>
            <a:noFill/>
          </a:ln>
        </p:spPr>
      </p:pic>
      <p:pic>
        <p:nvPicPr>
          <p:cNvPr id="506" name="Google Shape;506;p106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55009" y="539005"/>
            <a:ext cx="588135" cy="588134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Google Shape;507;p106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773610" y="3881424"/>
            <a:ext cx="475772" cy="4757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08" name="Google Shape;508;p106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6224872" y="3852301"/>
            <a:ext cx="475772" cy="4757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Google Shape;509;p106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5819459" y="4319027"/>
            <a:ext cx="384072" cy="384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510" name="Google Shape;510;p106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6270721" y="4297931"/>
            <a:ext cx="384073" cy="384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511" name="Google Shape;511;p106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2530352" y="4433144"/>
            <a:ext cx="404216" cy="404212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" name="Google Shape;512;p106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2901362" y="561770"/>
            <a:ext cx="542605" cy="542603"/>
          </a:xfrm>
          <a:prstGeom prst="rect">
            <a:avLst/>
          </a:prstGeom>
          <a:noFill/>
          <a:ln>
            <a:noFill/>
          </a:ln>
        </p:spPr>
      </p:pic>
      <p:pic>
        <p:nvPicPr>
          <p:cNvPr id="513" name="Google Shape;513;p106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888594" y="2047748"/>
            <a:ext cx="436975" cy="436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14" name="Google Shape;514;p106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514269" y="2047748"/>
            <a:ext cx="436975" cy="436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15" name="Google Shape;515;p106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3054328" y="4448785"/>
            <a:ext cx="372935" cy="372932"/>
          </a:xfrm>
          <a:prstGeom prst="rect">
            <a:avLst/>
          </a:prstGeom>
          <a:noFill/>
          <a:ln>
            <a:noFill/>
          </a:ln>
        </p:spPr>
      </p:pic>
      <p:pic>
        <p:nvPicPr>
          <p:cNvPr id="516" name="Google Shape;516;p106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8383433" y="4017270"/>
            <a:ext cx="520847" cy="520852"/>
          </a:xfrm>
          <a:prstGeom prst="rect">
            <a:avLst/>
          </a:prstGeom>
          <a:noFill/>
          <a:ln>
            <a:noFill/>
          </a:ln>
        </p:spPr>
      </p:pic>
      <p:pic>
        <p:nvPicPr>
          <p:cNvPr id="517" name="Google Shape;517;p106"/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8353338" y="3326598"/>
            <a:ext cx="595986" cy="595993"/>
          </a:xfrm>
          <a:prstGeom prst="rect">
            <a:avLst/>
          </a:prstGeom>
          <a:noFill/>
          <a:ln>
            <a:noFill/>
          </a:ln>
        </p:spPr>
      </p:pic>
      <p:pic>
        <p:nvPicPr>
          <p:cNvPr id="518" name="Google Shape;518;p106"/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1190534" y="2047748"/>
            <a:ext cx="436975" cy="436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p106"/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>
            <a:off x="2172209" y="1391638"/>
            <a:ext cx="493512" cy="493507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" name="Google Shape;520;p106"/>
          <p:cNvPicPr preferRelativeResize="0"/>
          <p:nvPr/>
        </p:nvPicPr>
        <p:blipFill>
          <a:blip r:embed="rId26">
            <a:alphaModFix/>
          </a:blip>
          <a:stretch>
            <a:fillRect/>
          </a:stretch>
        </p:blipFill>
        <p:spPr>
          <a:xfrm>
            <a:off x="1150853" y="1403354"/>
            <a:ext cx="470080" cy="47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1" name="Google Shape;521;p106"/>
          <p:cNvPicPr preferRelativeResize="0"/>
          <p:nvPr/>
        </p:nvPicPr>
        <p:blipFill rotWithShape="1">
          <a:blip r:embed="rId27">
            <a:alphaModFix/>
          </a:blip>
          <a:srcRect/>
          <a:stretch/>
        </p:blipFill>
        <p:spPr>
          <a:xfrm>
            <a:off x="555019" y="4176173"/>
            <a:ext cx="537109" cy="537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22" name="Google Shape;522;p106"/>
          <p:cNvPicPr preferRelativeResize="0"/>
          <p:nvPr/>
        </p:nvPicPr>
        <p:blipFill>
          <a:blip r:embed="rId28">
            <a:alphaModFix/>
          </a:blip>
          <a:stretch>
            <a:fillRect/>
          </a:stretch>
        </p:blipFill>
        <p:spPr>
          <a:xfrm>
            <a:off x="519706" y="1355027"/>
            <a:ext cx="566735" cy="56673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3" name="Google Shape;523;p106"/>
          <p:cNvPicPr preferRelativeResize="0"/>
          <p:nvPr/>
        </p:nvPicPr>
        <p:blipFill>
          <a:blip r:embed="rId29">
            <a:alphaModFix/>
          </a:blip>
          <a:stretch>
            <a:fillRect/>
          </a:stretch>
        </p:blipFill>
        <p:spPr>
          <a:xfrm>
            <a:off x="5187775" y="2316539"/>
            <a:ext cx="493249" cy="49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4" name="Google Shape;524;p106"/>
          <p:cNvPicPr preferRelativeResize="0"/>
          <p:nvPr/>
        </p:nvPicPr>
        <p:blipFill>
          <a:blip r:embed="rId30">
            <a:alphaModFix/>
          </a:blip>
          <a:stretch>
            <a:fillRect/>
          </a:stretch>
        </p:blipFill>
        <p:spPr>
          <a:xfrm>
            <a:off x="961355" y="2667110"/>
            <a:ext cx="588118" cy="588116"/>
          </a:xfrm>
          <a:prstGeom prst="rect">
            <a:avLst/>
          </a:prstGeom>
          <a:noFill/>
          <a:ln>
            <a:noFill/>
          </a:ln>
        </p:spPr>
      </p:pic>
      <p:pic>
        <p:nvPicPr>
          <p:cNvPr id="525" name="Google Shape;525;p106"/>
          <p:cNvPicPr preferRelativeResize="0"/>
          <p:nvPr/>
        </p:nvPicPr>
        <p:blipFill>
          <a:blip r:embed="rId31">
            <a:alphaModFix/>
          </a:blip>
          <a:stretch>
            <a:fillRect/>
          </a:stretch>
        </p:blipFill>
        <p:spPr>
          <a:xfrm>
            <a:off x="7856320" y="3390576"/>
            <a:ext cx="468034" cy="468039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106"/>
          <p:cNvPicPr preferRelativeResize="0"/>
          <p:nvPr/>
        </p:nvPicPr>
        <p:blipFill>
          <a:blip r:embed="rId32">
            <a:alphaModFix/>
          </a:blip>
          <a:stretch>
            <a:fillRect/>
          </a:stretch>
        </p:blipFill>
        <p:spPr>
          <a:xfrm>
            <a:off x="5181495" y="2922709"/>
            <a:ext cx="493249" cy="493232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p106"/>
          <p:cNvPicPr preferRelativeResize="0"/>
          <p:nvPr/>
        </p:nvPicPr>
        <p:blipFill>
          <a:blip r:embed="rId33">
            <a:alphaModFix/>
          </a:blip>
          <a:stretch>
            <a:fillRect/>
          </a:stretch>
        </p:blipFill>
        <p:spPr>
          <a:xfrm>
            <a:off x="2131524" y="2730594"/>
            <a:ext cx="499518" cy="499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106"/>
          <p:cNvPicPr preferRelativeResize="0"/>
          <p:nvPr/>
        </p:nvPicPr>
        <p:blipFill>
          <a:blip r:embed="rId34">
            <a:alphaModFix/>
          </a:blip>
          <a:stretch>
            <a:fillRect/>
          </a:stretch>
        </p:blipFill>
        <p:spPr>
          <a:xfrm>
            <a:off x="4009998" y="2316535"/>
            <a:ext cx="530079" cy="530062"/>
          </a:xfrm>
          <a:prstGeom prst="rect">
            <a:avLst/>
          </a:prstGeom>
          <a:noFill/>
          <a:ln>
            <a:noFill/>
          </a:ln>
        </p:spPr>
      </p:pic>
      <p:pic>
        <p:nvPicPr>
          <p:cNvPr id="529" name="Google Shape;529;p106"/>
          <p:cNvPicPr preferRelativeResize="0"/>
          <p:nvPr/>
        </p:nvPicPr>
        <p:blipFill>
          <a:blip r:embed="rId35">
            <a:alphaModFix/>
          </a:blip>
          <a:stretch>
            <a:fillRect/>
          </a:stretch>
        </p:blipFill>
        <p:spPr>
          <a:xfrm>
            <a:off x="563466" y="3598919"/>
            <a:ext cx="552178" cy="552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530" name="Google Shape;530;p106"/>
          <p:cNvPicPr preferRelativeResize="0"/>
          <p:nvPr/>
        </p:nvPicPr>
        <p:blipFill>
          <a:blip r:embed="rId36">
            <a:alphaModFix/>
          </a:blip>
          <a:stretch>
            <a:fillRect/>
          </a:stretch>
        </p:blipFill>
        <p:spPr>
          <a:xfrm>
            <a:off x="1136374" y="3598919"/>
            <a:ext cx="552178" cy="552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531" name="Google Shape;531;p106"/>
          <p:cNvPicPr preferRelativeResize="0"/>
          <p:nvPr/>
        </p:nvPicPr>
        <p:blipFill>
          <a:blip r:embed="rId37">
            <a:alphaModFix/>
          </a:blip>
          <a:stretch>
            <a:fillRect/>
          </a:stretch>
        </p:blipFill>
        <p:spPr>
          <a:xfrm>
            <a:off x="1050291" y="4143634"/>
            <a:ext cx="602188" cy="602179"/>
          </a:xfrm>
          <a:prstGeom prst="rect">
            <a:avLst/>
          </a:prstGeom>
          <a:noFill/>
          <a:ln>
            <a:noFill/>
          </a:ln>
        </p:spPr>
      </p:pic>
      <p:pic>
        <p:nvPicPr>
          <p:cNvPr id="532" name="Google Shape;532;p106"/>
          <p:cNvPicPr preferRelativeResize="0"/>
          <p:nvPr/>
        </p:nvPicPr>
        <p:blipFill>
          <a:blip r:embed="rId38">
            <a:alphaModFix/>
          </a:blip>
          <a:stretch>
            <a:fillRect/>
          </a:stretch>
        </p:blipFill>
        <p:spPr>
          <a:xfrm>
            <a:off x="469475" y="2745317"/>
            <a:ext cx="470090" cy="470071"/>
          </a:xfrm>
          <a:prstGeom prst="rect">
            <a:avLst/>
          </a:prstGeom>
          <a:noFill/>
          <a:ln>
            <a:noFill/>
          </a:ln>
        </p:spPr>
      </p:pic>
      <p:pic>
        <p:nvPicPr>
          <p:cNvPr id="533" name="Google Shape;533;p106"/>
          <p:cNvPicPr preferRelativeResize="0"/>
          <p:nvPr/>
        </p:nvPicPr>
        <p:blipFill>
          <a:blip r:embed="rId39">
            <a:alphaModFix/>
          </a:blip>
          <a:stretch>
            <a:fillRect/>
          </a:stretch>
        </p:blipFill>
        <p:spPr>
          <a:xfrm>
            <a:off x="2316972" y="556974"/>
            <a:ext cx="552197" cy="552196"/>
          </a:xfrm>
          <a:prstGeom prst="rect">
            <a:avLst/>
          </a:prstGeom>
          <a:noFill/>
          <a:ln>
            <a:noFill/>
          </a:ln>
        </p:spPr>
      </p:pic>
      <p:pic>
        <p:nvPicPr>
          <p:cNvPr id="534" name="Google Shape;534;p106"/>
          <p:cNvPicPr preferRelativeResize="0"/>
          <p:nvPr/>
        </p:nvPicPr>
        <p:blipFill>
          <a:blip r:embed="rId40">
            <a:alphaModFix/>
          </a:blip>
          <a:stretch>
            <a:fillRect/>
          </a:stretch>
        </p:blipFill>
        <p:spPr>
          <a:xfrm>
            <a:off x="4554831" y="2935266"/>
            <a:ext cx="504910" cy="504894"/>
          </a:xfrm>
          <a:prstGeom prst="rect">
            <a:avLst/>
          </a:prstGeom>
          <a:noFill/>
          <a:ln>
            <a:noFill/>
          </a:ln>
        </p:spPr>
      </p:pic>
      <p:pic>
        <p:nvPicPr>
          <p:cNvPr id="535" name="Google Shape;535;p106"/>
          <p:cNvPicPr preferRelativeResize="0"/>
          <p:nvPr/>
        </p:nvPicPr>
        <p:blipFill>
          <a:blip r:embed="rId41">
            <a:alphaModFix/>
          </a:blip>
          <a:stretch>
            <a:fillRect/>
          </a:stretch>
        </p:blipFill>
        <p:spPr>
          <a:xfrm>
            <a:off x="4022582" y="2935266"/>
            <a:ext cx="504910" cy="504894"/>
          </a:xfrm>
          <a:prstGeom prst="rect">
            <a:avLst/>
          </a:prstGeom>
          <a:noFill/>
          <a:ln>
            <a:noFill/>
          </a:ln>
        </p:spPr>
      </p:pic>
      <p:pic>
        <p:nvPicPr>
          <p:cNvPr id="536" name="Google Shape;536;p106"/>
          <p:cNvPicPr preferRelativeResize="0"/>
          <p:nvPr/>
        </p:nvPicPr>
        <p:blipFill>
          <a:blip r:embed="rId42">
            <a:alphaModFix/>
          </a:blip>
          <a:stretch>
            <a:fillRect/>
          </a:stretch>
        </p:blipFill>
        <p:spPr>
          <a:xfrm>
            <a:off x="4554831" y="2329119"/>
            <a:ext cx="504910" cy="504894"/>
          </a:xfrm>
          <a:prstGeom prst="rect">
            <a:avLst/>
          </a:prstGeom>
          <a:noFill/>
          <a:ln>
            <a:noFill/>
          </a:ln>
        </p:spPr>
      </p:pic>
      <p:pic>
        <p:nvPicPr>
          <p:cNvPr id="537" name="Google Shape;537;p106"/>
          <p:cNvPicPr preferRelativeResize="0"/>
          <p:nvPr/>
        </p:nvPicPr>
        <p:blipFill>
          <a:blip r:embed="rId43">
            <a:alphaModFix/>
          </a:blip>
          <a:stretch>
            <a:fillRect/>
          </a:stretch>
        </p:blipFill>
        <p:spPr>
          <a:xfrm>
            <a:off x="5663349" y="2901775"/>
            <a:ext cx="597725" cy="59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106"/>
          <p:cNvPicPr preferRelativeResize="0"/>
          <p:nvPr/>
        </p:nvPicPr>
        <p:blipFill>
          <a:blip r:embed="rId44">
            <a:alphaModFix/>
          </a:blip>
          <a:stretch>
            <a:fillRect/>
          </a:stretch>
        </p:blipFill>
        <p:spPr>
          <a:xfrm>
            <a:off x="1985334" y="3818550"/>
            <a:ext cx="456645" cy="4566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p106"/>
          <p:cNvPicPr preferRelativeResize="0"/>
          <p:nvPr/>
        </p:nvPicPr>
        <p:blipFill>
          <a:blip r:embed="rId45">
            <a:alphaModFix/>
          </a:blip>
          <a:stretch>
            <a:fillRect/>
          </a:stretch>
        </p:blipFill>
        <p:spPr>
          <a:xfrm>
            <a:off x="1434048" y="2018565"/>
            <a:ext cx="495294" cy="495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p106"/>
          <p:cNvPicPr preferRelativeResize="0"/>
          <p:nvPr/>
        </p:nvPicPr>
        <p:blipFill>
          <a:blip r:embed="rId46">
            <a:alphaModFix/>
          </a:blip>
          <a:stretch>
            <a:fillRect/>
          </a:stretch>
        </p:blipFill>
        <p:spPr>
          <a:xfrm>
            <a:off x="1885178" y="2018565"/>
            <a:ext cx="495294" cy="495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541" name="Google Shape;541;p106"/>
          <p:cNvPicPr preferRelativeResize="0"/>
          <p:nvPr/>
        </p:nvPicPr>
        <p:blipFill>
          <a:blip r:embed="rId47">
            <a:alphaModFix/>
          </a:blip>
          <a:stretch>
            <a:fillRect/>
          </a:stretch>
        </p:blipFill>
        <p:spPr>
          <a:xfrm>
            <a:off x="2026525" y="4443213"/>
            <a:ext cx="384075" cy="38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2" name="Google Shape;542;p106"/>
          <p:cNvPicPr preferRelativeResize="0"/>
          <p:nvPr/>
        </p:nvPicPr>
        <p:blipFill>
          <a:blip r:embed="rId48">
            <a:alphaModFix/>
          </a:blip>
          <a:stretch>
            <a:fillRect/>
          </a:stretch>
        </p:blipFill>
        <p:spPr>
          <a:xfrm>
            <a:off x="2502160" y="3844766"/>
            <a:ext cx="404231" cy="404228"/>
          </a:xfrm>
          <a:prstGeom prst="rect">
            <a:avLst/>
          </a:prstGeom>
          <a:noFill/>
          <a:ln>
            <a:noFill/>
          </a:ln>
        </p:spPr>
      </p:pic>
      <p:pic>
        <p:nvPicPr>
          <p:cNvPr id="543" name="Google Shape;543;p106"/>
          <p:cNvPicPr preferRelativeResize="0"/>
          <p:nvPr/>
        </p:nvPicPr>
        <p:blipFill>
          <a:blip r:embed="rId49">
            <a:alphaModFix/>
          </a:blip>
          <a:stretch>
            <a:fillRect/>
          </a:stretch>
        </p:blipFill>
        <p:spPr>
          <a:xfrm>
            <a:off x="4380901" y="4284531"/>
            <a:ext cx="432222" cy="432216"/>
          </a:xfrm>
          <a:prstGeom prst="rect">
            <a:avLst/>
          </a:prstGeom>
          <a:noFill/>
          <a:ln>
            <a:noFill/>
          </a:ln>
        </p:spPr>
      </p:pic>
      <p:pic>
        <p:nvPicPr>
          <p:cNvPr id="544" name="Google Shape;544;p106"/>
          <p:cNvPicPr preferRelativeResize="0"/>
          <p:nvPr/>
        </p:nvPicPr>
        <p:blipFill>
          <a:blip r:embed="rId50">
            <a:alphaModFix/>
          </a:blip>
          <a:stretch>
            <a:fillRect/>
          </a:stretch>
        </p:blipFill>
        <p:spPr>
          <a:xfrm>
            <a:off x="3919814" y="3763353"/>
            <a:ext cx="432222" cy="432216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106"/>
          <p:cNvPicPr preferRelativeResize="0"/>
          <p:nvPr/>
        </p:nvPicPr>
        <p:blipFill>
          <a:blip r:embed="rId51">
            <a:alphaModFix/>
          </a:blip>
          <a:stretch>
            <a:fillRect/>
          </a:stretch>
        </p:blipFill>
        <p:spPr>
          <a:xfrm>
            <a:off x="4381317" y="3763353"/>
            <a:ext cx="432222" cy="432216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106"/>
          <p:cNvPicPr preferRelativeResize="0"/>
          <p:nvPr/>
        </p:nvPicPr>
        <p:blipFill>
          <a:blip r:embed="rId52">
            <a:alphaModFix/>
          </a:blip>
          <a:stretch>
            <a:fillRect/>
          </a:stretch>
        </p:blipFill>
        <p:spPr>
          <a:xfrm>
            <a:off x="5421140" y="4251223"/>
            <a:ext cx="382690" cy="38269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106"/>
          <p:cNvPicPr preferRelativeResize="0"/>
          <p:nvPr/>
        </p:nvPicPr>
        <p:blipFill>
          <a:blip r:embed="rId53">
            <a:alphaModFix/>
          </a:blip>
          <a:stretch>
            <a:fillRect/>
          </a:stretch>
        </p:blipFill>
        <p:spPr>
          <a:xfrm>
            <a:off x="1561510" y="1329664"/>
            <a:ext cx="617460" cy="617454"/>
          </a:xfrm>
          <a:prstGeom prst="rect">
            <a:avLst/>
          </a:prstGeom>
          <a:noFill/>
          <a:ln>
            <a:noFill/>
          </a:ln>
        </p:spPr>
      </p:pic>
      <p:pic>
        <p:nvPicPr>
          <p:cNvPr id="548" name="Google Shape;548;p106"/>
          <p:cNvPicPr preferRelativeResize="0"/>
          <p:nvPr/>
        </p:nvPicPr>
        <p:blipFill>
          <a:blip r:embed="rId54">
            <a:alphaModFix/>
          </a:blip>
          <a:stretch>
            <a:fillRect/>
          </a:stretch>
        </p:blipFill>
        <p:spPr>
          <a:xfrm>
            <a:off x="6485050" y="617394"/>
            <a:ext cx="431346" cy="431356"/>
          </a:xfrm>
          <a:prstGeom prst="rect">
            <a:avLst/>
          </a:prstGeom>
          <a:noFill/>
          <a:ln>
            <a:noFill/>
          </a:ln>
        </p:spPr>
      </p:pic>
      <p:pic>
        <p:nvPicPr>
          <p:cNvPr id="549" name="Google Shape;549;p106"/>
          <p:cNvPicPr preferRelativeResize="0"/>
          <p:nvPr/>
        </p:nvPicPr>
        <p:blipFill>
          <a:blip r:embed="rId55">
            <a:alphaModFix/>
          </a:blip>
          <a:stretch>
            <a:fillRect/>
          </a:stretch>
        </p:blipFill>
        <p:spPr>
          <a:xfrm>
            <a:off x="6916396" y="617394"/>
            <a:ext cx="431346" cy="431356"/>
          </a:xfrm>
          <a:prstGeom prst="rect">
            <a:avLst/>
          </a:prstGeom>
          <a:noFill/>
          <a:ln>
            <a:noFill/>
          </a:ln>
        </p:spPr>
      </p:pic>
      <p:pic>
        <p:nvPicPr>
          <p:cNvPr id="550" name="Google Shape;550;p106"/>
          <p:cNvPicPr preferRelativeResize="0"/>
          <p:nvPr/>
        </p:nvPicPr>
        <p:blipFill>
          <a:blip r:embed="rId56">
            <a:alphaModFix/>
          </a:blip>
          <a:stretch>
            <a:fillRect/>
          </a:stretch>
        </p:blipFill>
        <p:spPr>
          <a:xfrm rot="808536">
            <a:off x="8249366" y="2529116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1" name="Google Shape;551;p106"/>
          <p:cNvPicPr preferRelativeResize="0"/>
          <p:nvPr/>
        </p:nvPicPr>
        <p:blipFill>
          <a:blip r:embed="rId57">
            <a:alphaModFix/>
          </a:blip>
          <a:stretch>
            <a:fillRect/>
          </a:stretch>
        </p:blipFill>
        <p:spPr>
          <a:xfrm>
            <a:off x="7692265" y="2494210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2" name="Google Shape;552;p106"/>
          <p:cNvPicPr preferRelativeResize="0"/>
          <p:nvPr/>
        </p:nvPicPr>
        <p:blipFill>
          <a:blip r:embed="rId58">
            <a:alphaModFix/>
          </a:blip>
          <a:stretch>
            <a:fillRect/>
          </a:stretch>
        </p:blipFill>
        <p:spPr>
          <a:xfrm>
            <a:off x="7202083" y="2494244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3" name="Google Shape;553;p106"/>
          <p:cNvPicPr preferRelativeResize="0"/>
          <p:nvPr/>
        </p:nvPicPr>
        <p:blipFill>
          <a:blip r:embed="rId59">
            <a:alphaModFix/>
          </a:blip>
          <a:stretch>
            <a:fillRect/>
          </a:stretch>
        </p:blipFill>
        <p:spPr>
          <a:xfrm>
            <a:off x="7202071" y="1974083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4" name="Google Shape;554;p106"/>
          <p:cNvPicPr preferRelativeResize="0"/>
          <p:nvPr/>
        </p:nvPicPr>
        <p:blipFill>
          <a:blip r:embed="rId60">
            <a:alphaModFix/>
          </a:blip>
          <a:stretch>
            <a:fillRect/>
          </a:stretch>
        </p:blipFill>
        <p:spPr>
          <a:xfrm>
            <a:off x="7692265" y="1974071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5" name="Google Shape;555;p106"/>
          <p:cNvPicPr preferRelativeResize="0"/>
          <p:nvPr/>
        </p:nvPicPr>
        <p:blipFill>
          <a:blip r:embed="rId61">
            <a:alphaModFix/>
          </a:blip>
          <a:stretch>
            <a:fillRect/>
          </a:stretch>
        </p:blipFill>
        <p:spPr>
          <a:xfrm>
            <a:off x="8218004" y="1167390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6" name="Google Shape;556;p106"/>
          <p:cNvPicPr preferRelativeResize="0"/>
          <p:nvPr/>
        </p:nvPicPr>
        <p:blipFill>
          <a:blip r:embed="rId62">
            <a:alphaModFix/>
          </a:blip>
          <a:stretch>
            <a:fillRect/>
          </a:stretch>
        </p:blipFill>
        <p:spPr>
          <a:xfrm>
            <a:off x="7631405" y="1180470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p106"/>
          <p:cNvPicPr preferRelativeResize="0"/>
          <p:nvPr/>
        </p:nvPicPr>
        <p:blipFill>
          <a:blip r:embed="rId63">
            <a:alphaModFix/>
          </a:blip>
          <a:stretch>
            <a:fillRect/>
          </a:stretch>
        </p:blipFill>
        <p:spPr>
          <a:xfrm>
            <a:off x="8164542" y="578840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106"/>
          <p:cNvPicPr preferRelativeResize="0"/>
          <p:nvPr/>
        </p:nvPicPr>
        <p:blipFill>
          <a:blip r:embed="rId64">
            <a:alphaModFix/>
          </a:blip>
          <a:stretch>
            <a:fillRect/>
          </a:stretch>
        </p:blipFill>
        <p:spPr>
          <a:xfrm>
            <a:off x="7666734" y="578840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106"/>
          <p:cNvPicPr preferRelativeResize="0"/>
          <p:nvPr/>
        </p:nvPicPr>
        <p:blipFill>
          <a:blip r:embed="rId65">
            <a:alphaModFix/>
          </a:blip>
          <a:stretch>
            <a:fillRect/>
          </a:stretch>
        </p:blipFill>
        <p:spPr>
          <a:xfrm>
            <a:off x="3495732" y="583314"/>
            <a:ext cx="499518" cy="499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560" name="Google Shape;560;p106"/>
          <p:cNvPicPr preferRelativeResize="0"/>
          <p:nvPr/>
        </p:nvPicPr>
        <p:blipFill>
          <a:blip r:embed="rId66">
            <a:alphaModFix/>
          </a:blip>
          <a:stretch>
            <a:fillRect/>
          </a:stretch>
        </p:blipFill>
        <p:spPr>
          <a:xfrm>
            <a:off x="7342914" y="4061650"/>
            <a:ext cx="432067" cy="432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561" name="Google Shape;561;p106"/>
          <p:cNvPicPr preferRelativeResize="0"/>
          <p:nvPr/>
        </p:nvPicPr>
        <p:blipFill>
          <a:blip r:embed="rId67">
            <a:alphaModFix/>
          </a:blip>
          <a:stretch>
            <a:fillRect/>
          </a:stretch>
        </p:blipFill>
        <p:spPr>
          <a:xfrm>
            <a:off x="7320675" y="3408559"/>
            <a:ext cx="432067" cy="432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562" name="Google Shape;562;p106"/>
          <p:cNvPicPr preferRelativeResize="0"/>
          <p:nvPr/>
        </p:nvPicPr>
        <p:blipFill>
          <a:blip r:embed="rId68">
            <a:alphaModFix/>
          </a:blip>
          <a:stretch>
            <a:fillRect/>
          </a:stretch>
        </p:blipFill>
        <p:spPr>
          <a:xfrm>
            <a:off x="8193251" y="1974071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3" name="Google Shape;563;p106"/>
          <p:cNvPicPr preferRelativeResize="0"/>
          <p:nvPr/>
        </p:nvPicPr>
        <p:blipFill rotWithShape="1">
          <a:blip r:embed="rId69">
            <a:alphaModFix/>
          </a:blip>
          <a:srcRect/>
          <a:stretch/>
        </p:blipFill>
        <p:spPr>
          <a:xfrm>
            <a:off x="2337816" y="2058480"/>
            <a:ext cx="443210" cy="443203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106"/>
          <p:cNvPicPr preferRelativeResize="0"/>
          <p:nvPr/>
        </p:nvPicPr>
        <p:blipFill>
          <a:blip r:embed="rId70">
            <a:alphaModFix/>
          </a:blip>
          <a:stretch>
            <a:fillRect/>
          </a:stretch>
        </p:blipFill>
        <p:spPr>
          <a:xfrm>
            <a:off x="2775062" y="1388632"/>
            <a:ext cx="499518" cy="499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106"/>
          <p:cNvPicPr preferRelativeResize="0"/>
          <p:nvPr/>
        </p:nvPicPr>
        <p:blipFill rotWithShape="1">
          <a:blip r:embed="rId71">
            <a:alphaModFix/>
          </a:blip>
          <a:srcRect/>
          <a:stretch/>
        </p:blipFill>
        <p:spPr>
          <a:xfrm>
            <a:off x="5056303" y="4700669"/>
            <a:ext cx="306250" cy="30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106"/>
          <p:cNvPicPr preferRelativeResize="0"/>
          <p:nvPr/>
        </p:nvPicPr>
        <p:blipFill rotWithShape="1">
          <a:blip r:embed="rId72">
            <a:alphaModFix/>
          </a:blip>
          <a:srcRect/>
          <a:stretch/>
        </p:blipFill>
        <p:spPr>
          <a:xfrm>
            <a:off x="5476501" y="4711956"/>
            <a:ext cx="306250" cy="30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567" name="Google Shape;567;p106"/>
          <p:cNvPicPr preferRelativeResize="0"/>
          <p:nvPr/>
        </p:nvPicPr>
        <p:blipFill>
          <a:blip r:embed="rId73">
            <a:alphaModFix/>
          </a:blip>
          <a:stretch>
            <a:fillRect/>
          </a:stretch>
        </p:blipFill>
        <p:spPr>
          <a:xfrm>
            <a:off x="2691814" y="2761497"/>
            <a:ext cx="437718" cy="4377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107"/>
          <p:cNvSpPr/>
          <p:nvPr/>
        </p:nvSpPr>
        <p:spPr>
          <a:xfrm>
            <a:off x="5386000" y="197300"/>
            <a:ext cx="3467400" cy="2147400"/>
          </a:xfrm>
          <a:prstGeom prst="roundRect">
            <a:avLst>
              <a:gd name="adj" fmla="val 16667"/>
            </a:avLst>
          </a:prstGeom>
          <a:solidFill>
            <a:srgbClr val="9857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73" name="Google Shape;573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6651" y="489974"/>
            <a:ext cx="1068173" cy="918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74" name="Google Shape;574;p10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34800" y="489977"/>
            <a:ext cx="1021451" cy="91835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5" name="Google Shape;575;p10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29770" y="1479813"/>
            <a:ext cx="941939" cy="8468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6" name="Google Shape;576;p10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34798" y="1408313"/>
            <a:ext cx="1021455" cy="91835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7" name="Google Shape;577;p10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894477" y="1216228"/>
            <a:ext cx="1812680" cy="627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p10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807700" y="489978"/>
            <a:ext cx="1812644" cy="627527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Google Shape;579;p10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710648" y="531415"/>
            <a:ext cx="941925" cy="1201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" name="Google Shape;580;p10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983475" y="3271488"/>
            <a:ext cx="648858" cy="1034127"/>
          </a:xfrm>
          <a:prstGeom prst="rect">
            <a:avLst/>
          </a:prstGeom>
          <a:noFill/>
          <a:ln>
            <a:noFill/>
          </a:ln>
        </p:spPr>
      </p:pic>
      <p:pic>
        <p:nvPicPr>
          <p:cNvPr id="581" name="Google Shape;581;p10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667200" y="2836980"/>
            <a:ext cx="1883234" cy="780798"/>
          </a:xfrm>
          <a:prstGeom prst="rect">
            <a:avLst/>
          </a:prstGeom>
          <a:noFill/>
          <a:ln>
            <a:noFill/>
          </a:ln>
          <a:effectLst>
            <a:outerShdw blurRad="114300" dist="19050" dir="588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582" name="Google Shape;582;p107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592020" y="3781284"/>
            <a:ext cx="1948175" cy="765766"/>
          </a:xfrm>
          <a:prstGeom prst="rect">
            <a:avLst/>
          </a:prstGeom>
          <a:noFill/>
          <a:ln>
            <a:noFill/>
          </a:ln>
          <a:effectLst>
            <a:outerShdw blurRad="114300" dist="19050" dir="588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583" name="Google Shape;583;p107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826736" y="3794736"/>
            <a:ext cx="1948175" cy="765766"/>
          </a:xfrm>
          <a:prstGeom prst="rect">
            <a:avLst/>
          </a:prstGeom>
          <a:noFill/>
          <a:ln>
            <a:noFill/>
          </a:ln>
          <a:effectLst>
            <a:outerShdw blurRad="114300" dist="19050" dir="588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584" name="Google Shape;584;p107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6905220" y="2836977"/>
            <a:ext cx="1948176" cy="807723"/>
          </a:xfrm>
          <a:prstGeom prst="rect">
            <a:avLst/>
          </a:prstGeom>
          <a:noFill/>
          <a:ln>
            <a:noFill/>
          </a:ln>
          <a:effectLst>
            <a:outerShdw blurRad="114300" dist="19050" dir="588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585" name="Google Shape;585;p107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1953526" y="3328526"/>
            <a:ext cx="929125" cy="92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" name="Google Shape;586;p107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3041589" y="3365487"/>
            <a:ext cx="770110" cy="8461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108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Шаблоны, которые вы можете использовать для рассказа о своем проекте</a:t>
            </a:r>
            <a:endParaRPr/>
          </a:p>
        </p:txBody>
      </p:sp>
      <p:pic>
        <p:nvPicPr>
          <p:cNvPr id="592" name="Google Shape;592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14075" y="430338"/>
            <a:ext cx="939325" cy="939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109"/>
          <p:cNvSpPr txBox="1"/>
          <p:nvPr/>
        </p:nvSpPr>
        <p:spPr>
          <a:xfrm>
            <a:off x="721493" y="832471"/>
            <a:ext cx="7701000" cy="8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300"/>
              <a:buFont typeface="Roboto"/>
              <a:buNone/>
            </a:pPr>
            <a:r>
              <a:rPr lang="ru" sz="5300" b="1">
                <a:solidFill>
                  <a:srgbClr val="6402BA"/>
                </a:solidFill>
                <a:latin typeface="Roboto"/>
                <a:ea typeface="Roboto"/>
                <a:cs typeface="Roboto"/>
                <a:sym typeface="Roboto"/>
              </a:rPr>
              <a:t>Определение – это</a:t>
            </a:r>
            <a:endParaRPr sz="2300">
              <a:solidFill>
                <a:srgbClr val="6402BA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98" name="Google Shape;598;p109"/>
          <p:cNvSpPr txBox="1"/>
          <p:nvPr/>
        </p:nvSpPr>
        <p:spPr>
          <a:xfrm>
            <a:off x="721500" y="1984175"/>
            <a:ext cx="7403400" cy="17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3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описание данных в виде набора сущностей, отношений между ними, атрибутов сущностей, </a:t>
            </a:r>
            <a:endParaRPr sz="2300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3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их типов данных, соглашений об именовании </a:t>
            </a:r>
            <a:endParaRPr sz="2300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3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и правил проверки целостностей 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110"/>
          <p:cNvSpPr txBox="1">
            <a:spLocks noGrp="1"/>
          </p:cNvSpPr>
          <p:nvPr>
            <p:ph type="title"/>
          </p:nvPr>
        </p:nvSpPr>
        <p:spPr>
          <a:xfrm>
            <a:off x="600400" y="438675"/>
            <a:ext cx="66522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Слайды с “кнопками” </a:t>
            </a:r>
            <a:endParaRPr/>
          </a:p>
        </p:txBody>
      </p:sp>
      <p:sp>
        <p:nvSpPr>
          <p:cNvPr id="604" name="Google Shape;604;p110"/>
          <p:cNvSpPr/>
          <p:nvPr/>
        </p:nvSpPr>
        <p:spPr>
          <a:xfrm>
            <a:off x="720000" y="1534575"/>
            <a:ext cx="5400900" cy="14274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Тезис 1/Определение 1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05" name="Google Shape;605;p110"/>
          <p:cNvSpPr/>
          <p:nvPr/>
        </p:nvSpPr>
        <p:spPr>
          <a:xfrm>
            <a:off x="720000" y="3285100"/>
            <a:ext cx="5400900" cy="1427400"/>
          </a:xfrm>
          <a:prstGeom prst="roundRect">
            <a:avLst>
              <a:gd name="adj" fmla="val 16667"/>
            </a:avLst>
          </a:prstGeom>
          <a:solidFill>
            <a:srgbClr val="6402BA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Тезис 2 (выбирая его, словно щелкаем на него мышью,</a:t>
            </a:r>
            <a:endParaRPr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и в следующем слайде раскрываем выбранную </a:t>
            </a:r>
            <a:endParaRPr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мысль полностью) / Определение 2</a:t>
            </a:r>
            <a:endParaRPr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606" name="Google Shape;606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34475" y="3961575"/>
            <a:ext cx="873398" cy="750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111"/>
          <p:cNvSpPr/>
          <p:nvPr/>
        </p:nvSpPr>
        <p:spPr>
          <a:xfrm>
            <a:off x="1010550" y="1550450"/>
            <a:ext cx="6878100" cy="1427400"/>
          </a:xfrm>
          <a:prstGeom prst="roundRect">
            <a:avLst>
              <a:gd name="adj" fmla="val 16667"/>
            </a:avLst>
          </a:prstGeom>
          <a:solidFill>
            <a:srgbClr val="6402BA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Определение</a:t>
            </a:r>
            <a:r>
              <a:rPr lang="ru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 – </a:t>
            </a:r>
            <a:r>
              <a:rPr lang="ru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их типов данных, соглашений об именовании и правил проверки целостностей 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12" name="Google Shape;612;p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15250" y="2378188"/>
            <a:ext cx="873398" cy="750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112"/>
          <p:cNvSpPr/>
          <p:nvPr/>
        </p:nvSpPr>
        <p:spPr>
          <a:xfrm>
            <a:off x="1838775" y="1188000"/>
            <a:ext cx="4958700" cy="845100"/>
          </a:xfrm>
          <a:prstGeom prst="roundRect">
            <a:avLst>
              <a:gd name="adj" fmla="val 16667"/>
            </a:avLst>
          </a:prstGeom>
          <a:solidFill>
            <a:srgbClr val="6402BA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 этой статье мы будем завершать тему мониторинга и поговорим о мониторинге </a:t>
            </a:r>
            <a:endParaRPr sz="13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3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работы самих приложений.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18" name="Google Shape;618;p112"/>
          <p:cNvSpPr txBox="1"/>
          <p:nvPr/>
        </p:nvSpPr>
        <p:spPr>
          <a:xfrm>
            <a:off x="662575" y="560850"/>
            <a:ext cx="5562900" cy="6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 этой статье мы будем завершать тему мониторинга </a:t>
            </a:r>
            <a:endParaRPr sz="13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и поговорим о мониторинге работы самих приложений. </a:t>
            </a:r>
            <a:endParaRPr sz="13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19" name="Google Shape;619;p112"/>
          <p:cNvSpPr/>
          <p:nvPr/>
        </p:nvSpPr>
        <p:spPr>
          <a:xfrm>
            <a:off x="1838763" y="2350900"/>
            <a:ext cx="4958700" cy="7443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20" name="Google Shape;620;p112"/>
          <p:cNvSpPr txBox="1"/>
          <p:nvPr/>
        </p:nvSpPr>
        <p:spPr>
          <a:xfrm>
            <a:off x="1536675" y="2415550"/>
            <a:ext cx="4824000" cy="6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Какими средствами и как можно осуществлять сбор метрик с приложений и что такое трассировка.</a:t>
            </a:r>
            <a:endParaRPr/>
          </a:p>
        </p:txBody>
      </p:sp>
      <p:sp>
        <p:nvSpPr>
          <p:cNvPr id="621" name="Google Shape;621;p112"/>
          <p:cNvSpPr/>
          <p:nvPr/>
        </p:nvSpPr>
        <p:spPr>
          <a:xfrm>
            <a:off x="1838775" y="3413000"/>
            <a:ext cx="4958700" cy="8451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22" name="Google Shape;622;p112"/>
          <p:cNvSpPr txBox="1"/>
          <p:nvPr/>
        </p:nvSpPr>
        <p:spPr>
          <a:xfrm>
            <a:off x="1536675" y="3413000"/>
            <a:ext cx="5031000" cy="84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ru" sz="13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Как уже говорилось в предыдущих статьях, мы можем осуществлять сбор количественных показателей по событиям, формирующим тренды с помощью метрик.</a:t>
            </a:r>
            <a:endParaRPr/>
          </a:p>
        </p:txBody>
      </p:sp>
      <p:pic>
        <p:nvPicPr>
          <p:cNvPr id="623" name="Google Shape;623;p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40350" y="1387900"/>
            <a:ext cx="873398" cy="750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113"/>
          <p:cNvSpPr txBox="1">
            <a:spLocks noGrp="1"/>
          </p:cNvSpPr>
          <p:nvPr>
            <p:ph type="title"/>
          </p:nvPr>
        </p:nvSpPr>
        <p:spPr>
          <a:xfrm>
            <a:off x="611950" y="384675"/>
            <a:ext cx="8214300" cy="6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Заголовок: главная мысль слайда </a:t>
            </a:r>
            <a:endParaRPr/>
          </a:p>
        </p:txBody>
      </p:sp>
      <p:sp>
        <p:nvSpPr>
          <p:cNvPr id="629" name="Google Shape;629;p113"/>
          <p:cNvSpPr txBox="1">
            <a:spLocks noGrp="1"/>
          </p:cNvSpPr>
          <p:nvPr>
            <p:ph type="title"/>
          </p:nvPr>
        </p:nvSpPr>
        <p:spPr>
          <a:xfrm>
            <a:off x="611950" y="938325"/>
            <a:ext cx="6724200" cy="41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0">
                <a:latin typeface="Roboto Medium"/>
                <a:ea typeface="Roboto Medium"/>
                <a:cs typeface="Roboto Medium"/>
                <a:sym typeface="Roboto Medium"/>
              </a:rPr>
              <a:t>Подзаголовок – дополнение к основной мысли</a:t>
            </a:r>
            <a:endParaRPr sz="1500" b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630" name="Google Shape;630;p113"/>
          <p:cNvPicPr preferRelativeResize="0"/>
          <p:nvPr/>
        </p:nvPicPr>
        <p:blipFill rotWithShape="1">
          <a:blip r:embed="rId3">
            <a:alphaModFix/>
          </a:blip>
          <a:srcRect t="7713" b="7713"/>
          <a:stretch/>
        </p:blipFill>
        <p:spPr>
          <a:xfrm>
            <a:off x="6059950" y="1508263"/>
            <a:ext cx="2587200" cy="28131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sp>
        <p:nvSpPr>
          <p:cNvPr id="631" name="Google Shape;631;p113"/>
          <p:cNvSpPr txBox="1"/>
          <p:nvPr/>
        </p:nvSpPr>
        <p:spPr>
          <a:xfrm>
            <a:off x="662850" y="1917013"/>
            <a:ext cx="4092000" cy="19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300"/>
              <a:buFont typeface="Roboto"/>
              <a:buChar char="●"/>
            </a:pPr>
            <a:r>
              <a:rPr lang="ru" sz="13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Источников много </a:t>
            </a:r>
            <a:endParaRPr sz="13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300"/>
              <a:buFont typeface="Roboto"/>
              <a:buChar char="●"/>
            </a:pPr>
            <a:r>
              <a:rPr lang="ru" sz="13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Кроме того, в той же микросервисной архитектуре у нас запрос от клиента может проходить через несколько различных микросервисов, причем в зависимости </a:t>
            </a:r>
            <a:endParaRPr sz="13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от различных аспектов, этот путь может состоять из разных узлов. 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114"/>
          <p:cNvSpPr txBox="1"/>
          <p:nvPr/>
        </p:nvSpPr>
        <p:spPr>
          <a:xfrm>
            <a:off x="692525" y="1349525"/>
            <a:ext cx="7224600" cy="30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В этой статье мы будем завершать тему мониторинга </a:t>
            </a:r>
            <a:endParaRPr sz="15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и поговорим о мониторинге работы самих приложений. </a:t>
            </a:r>
            <a:endParaRPr sz="15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Какими средствами и как можно осуществлять сбор </a:t>
            </a:r>
            <a:endParaRPr sz="15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метрик с приложений и что такое трассировка.</a:t>
            </a:r>
            <a:endParaRPr sz="15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Как уже говорилось в предыдущих статьях, мы можем</a:t>
            </a:r>
            <a:endParaRPr sz="15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осуществлять сбор количественных показателей </a:t>
            </a:r>
            <a:endParaRPr sz="15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 событиям, формирующим тренды с помощью метрик.</a:t>
            </a:r>
            <a:endParaRPr sz="15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5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37" name="Google Shape;637;p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1950" y="1453550"/>
            <a:ext cx="315075" cy="315075"/>
          </a:xfrm>
          <a:prstGeom prst="rect">
            <a:avLst/>
          </a:prstGeom>
          <a:noFill/>
          <a:ln>
            <a:noFill/>
          </a:ln>
        </p:spPr>
      </p:pic>
      <p:sp>
        <p:nvSpPr>
          <p:cNvPr id="638" name="Google Shape;638;p114"/>
          <p:cNvSpPr txBox="1">
            <a:spLocks noGrp="1"/>
          </p:cNvSpPr>
          <p:nvPr>
            <p:ph type="title"/>
          </p:nvPr>
        </p:nvSpPr>
        <p:spPr>
          <a:xfrm>
            <a:off x="611950" y="424950"/>
            <a:ext cx="8214300" cy="6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Главная мысль слайда</a:t>
            </a:r>
            <a:endParaRPr/>
          </a:p>
        </p:txBody>
      </p:sp>
      <p:pic>
        <p:nvPicPr>
          <p:cNvPr id="639" name="Google Shape;639;p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1950" y="2390037"/>
            <a:ext cx="315075" cy="31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0" name="Google Shape;640;p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1950" y="3326537"/>
            <a:ext cx="315075" cy="315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95"/>
          <p:cNvSpPr txBox="1">
            <a:spLocks noGrp="1"/>
          </p:cNvSpPr>
          <p:nvPr>
            <p:ph type="title"/>
          </p:nvPr>
        </p:nvSpPr>
        <p:spPr>
          <a:xfrm>
            <a:off x="538550" y="348974"/>
            <a:ext cx="8520600" cy="6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План защиты</a:t>
            </a:r>
            <a:endParaRPr dirty="0"/>
          </a:p>
        </p:txBody>
      </p:sp>
      <p:sp>
        <p:nvSpPr>
          <p:cNvPr id="398" name="Google Shape;398;p95"/>
          <p:cNvSpPr/>
          <p:nvPr/>
        </p:nvSpPr>
        <p:spPr>
          <a:xfrm>
            <a:off x="1138125" y="1491302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Цель и задачи проекта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9" name="Google Shape;399;p95"/>
          <p:cNvSpPr/>
          <p:nvPr/>
        </p:nvSpPr>
        <p:spPr>
          <a:xfrm>
            <a:off x="1138125" y="2071492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Какие технологии использовались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0" name="Google Shape;400;p95"/>
          <p:cNvSpPr/>
          <p:nvPr/>
        </p:nvSpPr>
        <p:spPr>
          <a:xfrm>
            <a:off x="1138125" y="2651676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Что получилось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1" name="Google Shape;401;p95"/>
          <p:cNvSpPr/>
          <p:nvPr/>
        </p:nvSpPr>
        <p:spPr>
          <a:xfrm>
            <a:off x="1138125" y="3246225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Выводы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02" name="Google Shape;402;p95"/>
          <p:cNvCxnSpPr>
            <a:stCxn id="398" idx="1"/>
            <a:endCxn id="399" idx="1"/>
          </p:cNvCxnSpPr>
          <p:nvPr/>
        </p:nvCxnSpPr>
        <p:spPr>
          <a:xfrm>
            <a:off x="1138125" y="1679402"/>
            <a:ext cx="600" cy="5802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9857F3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403" name="Google Shape;403;p95"/>
          <p:cNvCxnSpPr>
            <a:stCxn id="399" idx="1"/>
            <a:endCxn id="400" idx="1"/>
          </p:cNvCxnSpPr>
          <p:nvPr/>
        </p:nvCxnSpPr>
        <p:spPr>
          <a:xfrm>
            <a:off x="1138125" y="2259592"/>
            <a:ext cx="600" cy="5802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9857F3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404" name="Google Shape;404;p95"/>
          <p:cNvCxnSpPr>
            <a:stCxn id="400" idx="1"/>
            <a:endCxn id="401" idx="1"/>
          </p:cNvCxnSpPr>
          <p:nvPr/>
        </p:nvCxnSpPr>
        <p:spPr>
          <a:xfrm>
            <a:off x="1138125" y="2839776"/>
            <a:ext cx="600" cy="5946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9857F3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405" name="Google Shape;405;p95"/>
          <p:cNvCxnSpPr>
            <a:stCxn id="401" idx="1"/>
            <a:endCxn id="406" idx="1"/>
          </p:cNvCxnSpPr>
          <p:nvPr/>
        </p:nvCxnSpPr>
        <p:spPr>
          <a:xfrm>
            <a:off x="1138125" y="3434325"/>
            <a:ext cx="600" cy="5268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9857F3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406" name="Google Shape;406;p95"/>
          <p:cNvSpPr/>
          <p:nvPr/>
        </p:nvSpPr>
        <p:spPr>
          <a:xfrm>
            <a:off x="1138137" y="3772875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Вопросы и рекомендации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115"/>
          <p:cNvSpPr txBox="1">
            <a:spLocks noGrp="1"/>
          </p:cNvSpPr>
          <p:nvPr>
            <p:ph type="title"/>
          </p:nvPr>
        </p:nvSpPr>
        <p:spPr>
          <a:xfrm>
            <a:off x="623400" y="43027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50505"/>
                </a:solidFill>
              </a:rPr>
              <a:t>Слайд со списком </a:t>
            </a:r>
            <a:endParaRPr>
              <a:solidFill>
                <a:srgbClr val="050505"/>
              </a:solidFill>
            </a:endParaRPr>
          </a:p>
        </p:txBody>
      </p:sp>
      <p:graphicFrame>
        <p:nvGraphicFramePr>
          <p:cNvPr id="646" name="Google Shape;646;p115"/>
          <p:cNvGraphicFramePr/>
          <p:nvPr/>
        </p:nvGraphicFramePr>
        <p:xfrm>
          <a:off x="623400" y="1392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{944B7527-384D-4CF8-BDE9-7B76C6C6345A}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5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5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5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5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5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5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5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sz="15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5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5.</a:t>
                      </a:r>
                      <a:endParaRPr sz="15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116"/>
          <p:cNvSpPr txBox="1">
            <a:spLocks noGrp="1"/>
          </p:cNvSpPr>
          <p:nvPr>
            <p:ph type="title"/>
          </p:nvPr>
        </p:nvSpPr>
        <p:spPr>
          <a:xfrm>
            <a:off x="573575" y="388000"/>
            <a:ext cx="8210400" cy="4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900"/>
              <a:t>Слайд со списком</a:t>
            </a:r>
            <a:endParaRPr sz="2900"/>
          </a:p>
        </p:txBody>
      </p:sp>
      <p:graphicFrame>
        <p:nvGraphicFramePr>
          <p:cNvPr id="652" name="Google Shape;652;p116"/>
          <p:cNvGraphicFramePr/>
          <p:nvPr/>
        </p:nvGraphicFramePr>
        <p:xfrm>
          <a:off x="630000" y="12586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{944B7527-384D-4CF8-BDE9-7B76C6C6345A}</a:tableStyleId>
              </a:tblPr>
              <a:tblGrid>
                <a:gridCol w="3800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1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9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" sz="17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 Описание эксперимента</a:t>
                      </a:r>
                      <a:r>
                        <a:rPr lang="ru" sz="1700" b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" sz="17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 Технические детали</a:t>
                      </a:r>
                      <a:endParaRPr sz="17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175">
                <a:tc>
                  <a:txBody>
                    <a:bodyPr/>
                    <a:lstStyle/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Гипотеза</a:t>
                      </a:r>
                      <a:endParaRPr sz="15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Целевая аудитория</a:t>
                      </a:r>
                      <a:endParaRPr sz="15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Ожидаемый результат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3175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Roboto"/>
                        <a:buChar char="●"/>
                      </a:pPr>
                      <a:r>
                        <a:rPr lang="ru" sz="17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" sz="15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Реализация</a:t>
                      </a:r>
                      <a:endParaRPr sz="15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Настройки</a:t>
                      </a:r>
                      <a:endParaRPr sz="15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Метрики</a:t>
                      </a:r>
                      <a:endParaRPr sz="15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117"/>
          <p:cNvSpPr txBox="1">
            <a:spLocks noGrp="1"/>
          </p:cNvSpPr>
          <p:nvPr>
            <p:ph type="title"/>
          </p:nvPr>
        </p:nvSpPr>
        <p:spPr>
          <a:xfrm>
            <a:off x="611950" y="400575"/>
            <a:ext cx="8214300" cy="110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Главная мысль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слайда  </a:t>
            </a:r>
            <a:endParaRPr/>
          </a:p>
        </p:txBody>
      </p:sp>
      <p:sp>
        <p:nvSpPr>
          <p:cNvPr id="658" name="Google Shape;658;p117"/>
          <p:cNvSpPr txBox="1">
            <a:spLocks noGrp="1"/>
          </p:cNvSpPr>
          <p:nvPr>
            <p:ph type="title"/>
          </p:nvPr>
        </p:nvSpPr>
        <p:spPr>
          <a:xfrm>
            <a:off x="611950" y="1646950"/>
            <a:ext cx="4239900" cy="245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b="0">
                <a:solidFill>
                  <a:srgbClr val="333333"/>
                </a:solidFill>
                <a:highlight>
                  <a:srgbClr val="FFFFFF"/>
                </a:highlight>
              </a:rPr>
              <a:t>В случае, если мы обнаружили превышение </a:t>
            </a:r>
            <a:endParaRPr sz="1300" b="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b="0">
                <a:solidFill>
                  <a:srgbClr val="333333"/>
                </a:solidFill>
                <a:highlight>
                  <a:srgbClr val="FFFFFF"/>
                </a:highlight>
              </a:rPr>
              <a:t>по какому-то определенному параметру, то </a:t>
            </a:r>
            <a:endParaRPr sz="1300" b="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b="0">
                <a:solidFill>
                  <a:srgbClr val="333333"/>
                </a:solidFill>
                <a:highlight>
                  <a:srgbClr val="FFFFFF"/>
                </a:highlight>
              </a:rPr>
              <a:t>нам необходимо разобраться в причинах произошедшего, и здесь нам на помощь приходят журналы событий сервисов. </a:t>
            </a:r>
            <a:endParaRPr sz="1300" b="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b="0">
                <a:solidFill>
                  <a:srgbClr val="333333"/>
                </a:solidFill>
                <a:highlight>
                  <a:srgbClr val="FFFFFF"/>
                </a:highlight>
              </a:rPr>
              <a:t>В логах можно найти много полезной информации касающейся проблем в работе приложения, по сути, если событие в принципе логируется, то мы можем его найти и проанализировать.</a:t>
            </a:r>
            <a:endParaRPr sz="1300" b="0"/>
          </a:p>
        </p:txBody>
      </p:sp>
      <p:pic>
        <p:nvPicPr>
          <p:cNvPr id="659" name="Google Shape;659;p117"/>
          <p:cNvPicPr preferRelativeResize="0"/>
          <p:nvPr/>
        </p:nvPicPr>
        <p:blipFill rotWithShape="1">
          <a:blip r:embed="rId3">
            <a:alphaModFix/>
          </a:blip>
          <a:srcRect l="18654" r="26463"/>
          <a:stretch/>
        </p:blipFill>
        <p:spPr>
          <a:xfrm>
            <a:off x="5234950" y="0"/>
            <a:ext cx="390904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60" name="Google Shape;660;p117"/>
          <p:cNvSpPr txBox="1"/>
          <p:nvPr/>
        </p:nvSpPr>
        <p:spPr>
          <a:xfrm>
            <a:off x="611950" y="4496675"/>
            <a:ext cx="42399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013D85"/>
                </a:solidFill>
                <a:latin typeface="Roboto"/>
                <a:ea typeface="Roboto"/>
                <a:cs typeface="Roboto"/>
                <a:sym typeface="Roboto"/>
              </a:rPr>
              <a:t>ссылка на источник кегль 11: </a:t>
            </a:r>
            <a:r>
              <a:rPr lang="ru" sz="11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https://habr.com/ru/companies/rosatom/articles/841842/</a:t>
            </a:r>
            <a:endParaRPr sz="1100">
              <a:solidFill>
                <a:srgbClr val="013D8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118"/>
          <p:cNvSpPr txBox="1">
            <a:spLocks noGrp="1"/>
          </p:cNvSpPr>
          <p:nvPr>
            <p:ph type="title"/>
          </p:nvPr>
        </p:nvSpPr>
        <p:spPr>
          <a:xfrm>
            <a:off x="5501400" y="552650"/>
            <a:ext cx="3351900" cy="33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Char char="●"/>
            </a:pPr>
            <a:r>
              <a:rPr lang="ru" sz="1200" b="0">
                <a:solidFill>
                  <a:srgbClr val="333333"/>
                </a:solidFill>
                <a:highlight>
                  <a:srgbClr val="FFFFFF"/>
                </a:highlight>
              </a:rPr>
              <a:t>В случае, если мы обнаружили превышение по какому-то определенному параметру, </a:t>
            </a:r>
            <a:endParaRPr sz="1200" b="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 b="0">
                <a:solidFill>
                  <a:srgbClr val="333333"/>
                </a:solidFill>
                <a:highlight>
                  <a:srgbClr val="FFFFFF"/>
                </a:highlight>
              </a:rPr>
              <a:t>то нам необходимо разобраться </a:t>
            </a:r>
            <a:endParaRPr sz="1200" b="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 b="0">
                <a:solidFill>
                  <a:srgbClr val="333333"/>
                </a:solidFill>
                <a:highlight>
                  <a:srgbClr val="FFFFFF"/>
                </a:highlight>
              </a:rPr>
              <a:t>в причинах произошедшего, </a:t>
            </a:r>
            <a:endParaRPr sz="1200" b="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 b="0">
                <a:solidFill>
                  <a:srgbClr val="333333"/>
                </a:solidFill>
                <a:highlight>
                  <a:srgbClr val="FFFFFF"/>
                </a:highlight>
              </a:rPr>
              <a:t>и здесь нам на помощь </a:t>
            </a:r>
            <a:endParaRPr sz="1200" b="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 b="0">
                <a:solidFill>
                  <a:srgbClr val="333333"/>
                </a:solidFill>
                <a:highlight>
                  <a:srgbClr val="FFFFFF"/>
                </a:highlight>
              </a:rPr>
              <a:t>приходят журналы событий сервисов. </a:t>
            </a:r>
            <a:endParaRPr sz="1200" b="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Char char="●"/>
            </a:pPr>
            <a:r>
              <a:rPr lang="ru" sz="1200" b="0">
                <a:solidFill>
                  <a:srgbClr val="333333"/>
                </a:solidFill>
                <a:highlight>
                  <a:srgbClr val="FFFFFF"/>
                </a:highlight>
              </a:rPr>
              <a:t>В логах можно найти много полезной информации касающейся проблем </a:t>
            </a:r>
            <a:endParaRPr sz="1200" b="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 b="0">
                <a:solidFill>
                  <a:srgbClr val="333333"/>
                </a:solidFill>
                <a:highlight>
                  <a:srgbClr val="FFFFFF"/>
                </a:highlight>
              </a:rPr>
              <a:t>в работе приложения, по сути, если событие в принципе логируется, то мы можем его найти </a:t>
            </a:r>
            <a:endParaRPr sz="1200" b="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 b="0">
                <a:solidFill>
                  <a:srgbClr val="333333"/>
                </a:solidFill>
                <a:highlight>
                  <a:srgbClr val="FFFFFF"/>
                </a:highlight>
              </a:rPr>
              <a:t>и проанализировать.</a:t>
            </a:r>
            <a:endParaRPr sz="1200" b="0"/>
          </a:p>
        </p:txBody>
      </p:sp>
      <p:pic>
        <p:nvPicPr>
          <p:cNvPr id="666" name="Google Shape;666;p118"/>
          <p:cNvPicPr preferRelativeResize="0"/>
          <p:nvPr/>
        </p:nvPicPr>
        <p:blipFill rotWithShape="1">
          <a:blip r:embed="rId3">
            <a:alphaModFix/>
          </a:blip>
          <a:srcRect l="16649" r="8320"/>
          <a:stretch/>
        </p:blipFill>
        <p:spPr>
          <a:xfrm>
            <a:off x="-74800" y="0"/>
            <a:ext cx="534405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67" name="Google Shape;667;p118"/>
          <p:cNvSpPr txBox="1"/>
          <p:nvPr/>
        </p:nvSpPr>
        <p:spPr>
          <a:xfrm>
            <a:off x="5836125" y="4258175"/>
            <a:ext cx="31620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013D85"/>
                </a:solidFill>
                <a:latin typeface="Roboto"/>
                <a:ea typeface="Roboto"/>
                <a:cs typeface="Roboto"/>
                <a:sym typeface="Roboto"/>
              </a:rPr>
              <a:t>ссылка на источник кегль 11: </a:t>
            </a:r>
            <a:r>
              <a:rPr lang="ru" sz="11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https://habr.com/ru/companies/rosatom/articles/841842/</a:t>
            </a:r>
            <a:endParaRPr sz="1100">
              <a:solidFill>
                <a:srgbClr val="013D8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119"/>
          <p:cNvSpPr txBox="1"/>
          <p:nvPr/>
        </p:nvSpPr>
        <p:spPr>
          <a:xfrm>
            <a:off x="630550" y="1717500"/>
            <a:ext cx="3906300" cy="17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3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Главная мысль </a:t>
            </a:r>
            <a:endParaRPr sz="33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3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слайда, тезис, определение</a:t>
            </a:r>
            <a:endParaRPr sz="33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73" name="Google Shape;673;p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1775" y="163375"/>
            <a:ext cx="514350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120"/>
          <p:cNvSpPr txBox="1">
            <a:spLocks noGrp="1"/>
          </p:cNvSpPr>
          <p:nvPr>
            <p:ph type="title"/>
          </p:nvPr>
        </p:nvSpPr>
        <p:spPr>
          <a:xfrm>
            <a:off x="623400" y="42597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 с 3 колонками</a:t>
            </a:r>
            <a:endParaRPr/>
          </a:p>
        </p:txBody>
      </p:sp>
      <p:sp>
        <p:nvSpPr>
          <p:cNvPr id="679" name="Google Shape;679;p120"/>
          <p:cNvSpPr txBox="1"/>
          <p:nvPr/>
        </p:nvSpPr>
        <p:spPr>
          <a:xfrm>
            <a:off x="1394388" y="2747863"/>
            <a:ext cx="2159100" cy="17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Над текстовым полем могут быть иконки, цифры, иллюстрации – всё, на чем вы хотите сакцентировать внимание студентов. 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80" name="Google Shape;680;p120"/>
          <p:cNvSpPr txBox="1"/>
          <p:nvPr/>
        </p:nvSpPr>
        <p:spPr>
          <a:xfrm>
            <a:off x="3670788" y="2747863"/>
            <a:ext cx="2159100" cy="17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Над текстовым полем могут быть иконки, цифры, иллюстрации – всё, на чем вы хотите сакцентировать внимание студентов. 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81" name="Google Shape;681;p120"/>
          <p:cNvSpPr txBox="1"/>
          <p:nvPr/>
        </p:nvSpPr>
        <p:spPr>
          <a:xfrm>
            <a:off x="5947188" y="2747863"/>
            <a:ext cx="2159100" cy="17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Над текстовым полем могут быть иконки, цифры, иллюстрации – всё, на чем вы хотите сакцентировать внимание студентов. 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82" name="Google Shape;682;p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83850" y="1791975"/>
            <a:ext cx="685800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3" name="Google Shape;683;p1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29100" y="1791975"/>
            <a:ext cx="685800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4" name="Google Shape;684;p1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46850" y="1791975"/>
            <a:ext cx="685800" cy="68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121"/>
          <p:cNvSpPr txBox="1">
            <a:spLocks noGrp="1"/>
          </p:cNvSpPr>
          <p:nvPr>
            <p:ph type="title"/>
          </p:nvPr>
        </p:nvSpPr>
        <p:spPr>
          <a:xfrm>
            <a:off x="600400" y="438675"/>
            <a:ext cx="66522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 с 3 колонками  </a:t>
            </a:r>
            <a:endParaRPr/>
          </a:p>
        </p:txBody>
      </p:sp>
      <p:sp>
        <p:nvSpPr>
          <p:cNvPr id="690" name="Google Shape;690;p121"/>
          <p:cNvSpPr/>
          <p:nvPr/>
        </p:nvSpPr>
        <p:spPr>
          <a:xfrm>
            <a:off x="915250" y="1507959"/>
            <a:ext cx="2338500" cy="32154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91" name="Google Shape;691;p121"/>
          <p:cNvSpPr/>
          <p:nvPr/>
        </p:nvSpPr>
        <p:spPr>
          <a:xfrm>
            <a:off x="3468461" y="1507959"/>
            <a:ext cx="2338500" cy="32154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92" name="Google Shape;692;p121"/>
          <p:cNvSpPr/>
          <p:nvPr/>
        </p:nvSpPr>
        <p:spPr>
          <a:xfrm>
            <a:off x="6021668" y="1507959"/>
            <a:ext cx="2338500" cy="32154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93" name="Google Shape;693;p121"/>
          <p:cNvPicPr preferRelativeResize="0"/>
          <p:nvPr/>
        </p:nvPicPr>
        <p:blipFill rotWithShape="1">
          <a:blip r:embed="rId3">
            <a:alphaModFix/>
          </a:blip>
          <a:srcRect t="7577" b="40271"/>
          <a:stretch/>
        </p:blipFill>
        <p:spPr>
          <a:xfrm>
            <a:off x="1281700" y="1341599"/>
            <a:ext cx="1605600" cy="11592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pic>
        <p:nvPicPr>
          <p:cNvPr id="694" name="Google Shape;694;p121"/>
          <p:cNvPicPr preferRelativeResize="0"/>
          <p:nvPr/>
        </p:nvPicPr>
        <p:blipFill rotWithShape="1">
          <a:blip r:embed="rId4">
            <a:alphaModFix/>
          </a:blip>
          <a:srcRect t="16198" b="31650"/>
          <a:stretch/>
        </p:blipFill>
        <p:spPr>
          <a:xfrm>
            <a:off x="3834911" y="1341599"/>
            <a:ext cx="1605600" cy="11592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pic>
        <p:nvPicPr>
          <p:cNvPr id="695" name="Google Shape;695;p121"/>
          <p:cNvPicPr preferRelativeResize="0"/>
          <p:nvPr/>
        </p:nvPicPr>
        <p:blipFill rotWithShape="1">
          <a:blip r:embed="rId5">
            <a:alphaModFix/>
          </a:blip>
          <a:srcRect t="17647" b="30200"/>
          <a:stretch/>
        </p:blipFill>
        <p:spPr>
          <a:xfrm>
            <a:off x="6388118" y="1341599"/>
            <a:ext cx="1605600" cy="11592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sp>
        <p:nvSpPr>
          <p:cNvPr id="696" name="Google Shape;696;p121"/>
          <p:cNvSpPr txBox="1"/>
          <p:nvPr/>
        </p:nvSpPr>
        <p:spPr>
          <a:xfrm>
            <a:off x="1053400" y="2732850"/>
            <a:ext cx="2062200" cy="16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Определяющей характеристикой </a:t>
            </a:r>
            <a:endParaRPr sz="9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метрик является то, что они поддаются агрегированию, то есть, метрики похожи на атомы, которые складываются </a:t>
            </a:r>
            <a:endParaRPr sz="9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в единый логический индикатор, счетчик или гистограмму за определенный промежуток времени.</a:t>
            </a: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97" name="Google Shape;697;p121"/>
          <p:cNvSpPr txBox="1"/>
          <p:nvPr/>
        </p:nvSpPr>
        <p:spPr>
          <a:xfrm>
            <a:off x="3681250" y="2732850"/>
            <a:ext cx="2062200" cy="16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Определяющей характеристикой </a:t>
            </a:r>
            <a:endParaRPr sz="9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метрик является то, что они поддаются агрегированию, то есть, метрики похожи на атомы, которые складываются </a:t>
            </a:r>
            <a:endParaRPr sz="9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в единый логический индикатор, счетчик или гистограмму за определенный промежуток времени.</a:t>
            </a: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98" name="Google Shape;698;p121"/>
          <p:cNvSpPr txBox="1"/>
          <p:nvPr/>
        </p:nvSpPr>
        <p:spPr>
          <a:xfrm>
            <a:off x="6159800" y="2732850"/>
            <a:ext cx="2062200" cy="16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Определяющей характеристикой </a:t>
            </a:r>
            <a:endParaRPr sz="9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метрик является то, что они поддаются агрегированию, то есть, метрики похожи на атомы, которые складываются </a:t>
            </a:r>
            <a:endParaRPr sz="9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в единый логический индикатор, счетчик или гистограмму за определенный промежуток времени.</a:t>
            </a: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3" name="Google Shape;703;p122"/>
          <p:cNvPicPr preferRelativeResize="0"/>
          <p:nvPr/>
        </p:nvPicPr>
        <p:blipFill rotWithShape="1">
          <a:blip r:embed="rId3">
            <a:alphaModFix/>
          </a:blip>
          <a:srcRect t="-2210" b="44333"/>
          <a:stretch/>
        </p:blipFill>
        <p:spPr>
          <a:xfrm>
            <a:off x="0" y="-204175"/>
            <a:ext cx="9444026" cy="5347675"/>
          </a:xfrm>
          <a:prstGeom prst="rect">
            <a:avLst/>
          </a:prstGeom>
          <a:noFill/>
          <a:ln>
            <a:noFill/>
          </a:ln>
        </p:spPr>
      </p:pic>
      <p:sp>
        <p:nvSpPr>
          <p:cNvPr id="704" name="Google Shape;704;p122"/>
          <p:cNvSpPr/>
          <p:nvPr/>
        </p:nvSpPr>
        <p:spPr>
          <a:xfrm>
            <a:off x="1850100" y="804751"/>
            <a:ext cx="5443800" cy="1185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05" name="Google Shape;705;p122"/>
          <p:cNvSpPr/>
          <p:nvPr/>
        </p:nvSpPr>
        <p:spPr>
          <a:xfrm>
            <a:off x="1850100" y="2134582"/>
            <a:ext cx="5443800" cy="1185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06" name="Google Shape;706;p122"/>
          <p:cNvSpPr/>
          <p:nvPr/>
        </p:nvSpPr>
        <p:spPr>
          <a:xfrm>
            <a:off x="1850100" y="3464401"/>
            <a:ext cx="5443800" cy="1185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07" name="Google Shape;707;p122"/>
          <p:cNvSpPr txBox="1"/>
          <p:nvPr/>
        </p:nvSpPr>
        <p:spPr>
          <a:xfrm>
            <a:off x="2234263" y="928500"/>
            <a:ext cx="4819500" cy="9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Определяющей характеристикой метрик является то, что они поддаются агрегированию, то есть, метрики похожи на атомы, которые складываются в единый логический индикатор, счетчик или гистограмму за определенный промежуток времени. 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08" name="Google Shape;708;p122"/>
          <p:cNvSpPr txBox="1"/>
          <p:nvPr/>
        </p:nvSpPr>
        <p:spPr>
          <a:xfrm>
            <a:off x="2234263" y="2196450"/>
            <a:ext cx="4819500" cy="9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Определяющей характеристикой метрик является то, что они поддаются агрегированию, то есть, метрики похожи на атомы, которые складываются в единый логический индикатор, счетчик или гистограмму за определенный промежуток времени. 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09" name="Google Shape;709;p122"/>
          <p:cNvSpPr txBox="1"/>
          <p:nvPr/>
        </p:nvSpPr>
        <p:spPr>
          <a:xfrm>
            <a:off x="2234263" y="3588150"/>
            <a:ext cx="4819500" cy="9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Определяющей характеристикой метрик является то, что они поддаются агрегированию, то есть, метрики похожи на атомы, которые складываются в единый логический индикатор, счетчик или гистограмму за определенный промежуток времени. 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p123"/>
          <p:cNvSpPr txBox="1">
            <a:spLocks noGrp="1"/>
          </p:cNvSpPr>
          <p:nvPr>
            <p:ph type="title"/>
          </p:nvPr>
        </p:nvSpPr>
        <p:spPr>
          <a:xfrm>
            <a:off x="600400" y="438675"/>
            <a:ext cx="66522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Заголовок: главная мысль слайда </a:t>
            </a:r>
            <a:endParaRPr/>
          </a:p>
        </p:txBody>
      </p:sp>
      <p:sp>
        <p:nvSpPr>
          <p:cNvPr id="715" name="Google Shape;715;p123"/>
          <p:cNvSpPr/>
          <p:nvPr/>
        </p:nvSpPr>
        <p:spPr>
          <a:xfrm>
            <a:off x="749250" y="1582161"/>
            <a:ext cx="3822900" cy="14007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16" name="Google Shape;716;p123"/>
          <p:cNvSpPr/>
          <p:nvPr/>
        </p:nvSpPr>
        <p:spPr>
          <a:xfrm>
            <a:off x="4787850" y="1582150"/>
            <a:ext cx="3822900" cy="14007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17" name="Google Shape;717;p123"/>
          <p:cNvSpPr txBox="1"/>
          <p:nvPr/>
        </p:nvSpPr>
        <p:spPr>
          <a:xfrm>
            <a:off x="887250" y="1715050"/>
            <a:ext cx="3546900" cy="11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 b="1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Мониторинг приложений</a:t>
            </a:r>
            <a:endParaRPr sz="1200" b="1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Какими средствами и как можно осуществлять сбор метрик с приложений</a:t>
            </a:r>
            <a:endParaRPr sz="12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и что такое трассировка.</a:t>
            </a:r>
            <a:endParaRPr sz="1300"/>
          </a:p>
        </p:txBody>
      </p:sp>
      <p:sp>
        <p:nvSpPr>
          <p:cNvPr id="718" name="Google Shape;718;p123"/>
          <p:cNvSpPr txBox="1"/>
          <p:nvPr/>
        </p:nvSpPr>
        <p:spPr>
          <a:xfrm>
            <a:off x="4925850" y="1715050"/>
            <a:ext cx="3546900" cy="11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 b="1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Мониторинг приложений</a:t>
            </a:r>
            <a:endParaRPr sz="1200" b="1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Какими средствами и как можно осуществлять сбор метрик с приложений</a:t>
            </a:r>
            <a:endParaRPr sz="12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и что такое трассировка.</a:t>
            </a:r>
            <a:endParaRPr sz="1300"/>
          </a:p>
        </p:txBody>
      </p:sp>
      <p:sp>
        <p:nvSpPr>
          <p:cNvPr id="719" name="Google Shape;719;p123"/>
          <p:cNvSpPr/>
          <p:nvPr/>
        </p:nvSpPr>
        <p:spPr>
          <a:xfrm>
            <a:off x="749250" y="3182361"/>
            <a:ext cx="3822900" cy="14007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20" name="Google Shape;720;p123"/>
          <p:cNvSpPr/>
          <p:nvPr/>
        </p:nvSpPr>
        <p:spPr>
          <a:xfrm>
            <a:off x="4787850" y="3182350"/>
            <a:ext cx="3822900" cy="14007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21" name="Google Shape;721;p123"/>
          <p:cNvSpPr txBox="1"/>
          <p:nvPr/>
        </p:nvSpPr>
        <p:spPr>
          <a:xfrm>
            <a:off x="887250" y="3315250"/>
            <a:ext cx="3546900" cy="11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 b="1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Мониторинг приложений</a:t>
            </a:r>
            <a:endParaRPr sz="1200" b="1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Какими средствами и как можно осуществлять сбор метрик с приложений</a:t>
            </a:r>
            <a:endParaRPr sz="12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и что такое трассировка.</a:t>
            </a:r>
            <a:endParaRPr sz="1300"/>
          </a:p>
        </p:txBody>
      </p:sp>
      <p:sp>
        <p:nvSpPr>
          <p:cNvPr id="722" name="Google Shape;722;p123"/>
          <p:cNvSpPr txBox="1"/>
          <p:nvPr/>
        </p:nvSpPr>
        <p:spPr>
          <a:xfrm>
            <a:off x="4925850" y="3315250"/>
            <a:ext cx="3546900" cy="11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 b="1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Мониторинг приложений</a:t>
            </a:r>
            <a:endParaRPr sz="1200" b="1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Какими средствами и как можно осуществлять сбор метрик с приложений</a:t>
            </a:r>
            <a:endParaRPr sz="12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и что такое трассировка.</a:t>
            </a:r>
            <a:endParaRPr sz="130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124"/>
          <p:cNvSpPr txBox="1"/>
          <p:nvPr/>
        </p:nvSpPr>
        <p:spPr>
          <a:xfrm>
            <a:off x="4679997" y="796950"/>
            <a:ext cx="3997500" cy="8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12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</a:t>
            </a:r>
            <a:endParaRPr sz="120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12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отношений между ними, атрибутов сущностей, </a:t>
            </a:r>
            <a:endParaRPr sz="120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12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об именовании </a:t>
            </a:r>
            <a:endParaRPr sz="120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12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 правил проверки целостностей 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28" name="Google Shape;728;p124"/>
          <p:cNvSpPr txBox="1"/>
          <p:nvPr/>
        </p:nvSpPr>
        <p:spPr>
          <a:xfrm>
            <a:off x="567600" y="1572900"/>
            <a:ext cx="3906300" cy="17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3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Мысль, </a:t>
            </a:r>
            <a:endParaRPr sz="33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3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объединяющая пункты списка</a:t>
            </a:r>
            <a:endParaRPr sz="33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29" name="Google Shape;729;p124"/>
          <p:cNvSpPr txBox="1"/>
          <p:nvPr/>
        </p:nvSpPr>
        <p:spPr>
          <a:xfrm>
            <a:off x="4679997" y="2016150"/>
            <a:ext cx="3997500" cy="8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12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</a:t>
            </a:r>
            <a:endParaRPr sz="120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12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отношений между ними, атрибутов сущностей, </a:t>
            </a:r>
            <a:endParaRPr sz="120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12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об именовании </a:t>
            </a:r>
            <a:endParaRPr sz="120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12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 правил проверки целостностей 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30" name="Google Shape;730;p124"/>
          <p:cNvSpPr txBox="1"/>
          <p:nvPr/>
        </p:nvSpPr>
        <p:spPr>
          <a:xfrm>
            <a:off x="4679997" y="3387750"/>
            <a:ext cx="3997500" cy="8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12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</a:t>
            </a:r>
            <a:endParaRPr sz="120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12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отношений между ними, атрибутов сущностей, </a:t>
            </a:r>
            <a:endParaRPr sz="120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12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об именовании </a:t>
            </a:r>
            <a:endParaRPr sz="120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12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 правил проверки целостностей 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31" name="Google Shape;731;p124"/>
          <p:cNvSpPr txBox="1"/>
          <p:nvPr/>
        </p:nvSpPr>
        <p:spPr>
          <a:xfrm>
            <a:off x="4195650" y="1176550"/>
            <a:ext cx="7527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3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1.</a:t>
            </a:r>
            <a:endParaRPr sz="1200"/>
          </a:p>
        </p:txBody>
      </p:sp>
      <p:sp>
        <p:nvSpPr>
          <p:cNvPr id="732" name="Google Shape;732;p124"/>
          <p:cNvSpPr txBox="1"/>
          <p:nvPr/>
        </p:nvSpPr>
        <p:spPr>
          <a:xfrm>
            <a:off x="4195650" y="2434550"/>
            <a:ext cx="7527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3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2.</a:t>
            </a:r>
            <a:endParaRPr sz="1200"/>
          </a:p>
        </p:txBody>
      </p:sp>
      <p:sp>
        <p:nvSpPr>
          <p:cNvPr id="733" name="Google Shape;733;p124"/>
          <p:cNvSpPr txBox="1"/>
          <p:nvPr/>
        </p:nvSpPr>
        <p:spPr>
          <a:xfrm>
            <a:off x="4195650" y="3788950"/>
            <a:ext cx="7527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3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3.</a:t>
            </a:r>
            <a:endParaRPr sz="12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96"/>
          <p:cNvSpPr txBox="1"/>
          <p:nvPr/>
        </p:nvSpPr>
        <p:spPr>
          <a:xfrm>
            <a:off x="560500" y="324881"/>
            <a:ext cx="8520600" cy="13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b="1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Цел</a:t>
            </a:r>
            <a:r>
              <a:rPr lang="ru" sz="3000" b="1" dirty="0">
                <a:latin typeface="Roboto"/>
                <a:ea typeface="Roboto"/>
                <a:cs typeface="Roboto"/>
                <a:sym typeface="Roboto"/>
              </a:rPr>
              <a:t>ь и задачи</a:t>
            </a:r>
            <a:r>
              <a:rPr lang="ru" sz="3000" b="1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проекта</a:t>
            </a:r>
            <a:endParaRPr sz="3000" b="1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412" name="Google Shape;412;p96"/>
          <p:cNvGraphicFramePr/>
          <p:nvPr>
            <p:extLst>
              <p:ext uri="{D42A27DB-BD31-4B8C-83A1-F6EECF244321}">
                <p14:modId xmlns:p14="http://schemas.microsoft.com/office/powerpoint/2010/main" val="3083485216"/>
              </p:ext>
            </p:extLst>
          </p:nvPr>
        </p:nvGraphicFramePr>
        <p:xfrm>
          <a:off x="615615" y="2193184"/>
          <a:ext cx="7239000" cy="2993080"/>
        </p:xfrm>
        <a:graphic>
          <a:graphicData uri="http://schemas.openxmlformats.org/drawingml/2006/table">
            <a:tbl>
              <a:tblPr>
                <a:noFill/>
                <a:tableStyleId>{944B7527-384D-4CF8-BDE9-7B76C6C6345A}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892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 marL="198000" marR="91425" marT="91425" marB="91425">
                    <a:lnL w="9525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257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ru-RU" spc="50" baseline="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1. Реализовать систему пользователей и ролей (</a:t>
                      </a:r>
                      <a:r>
                        <a:rPr lang="ru-RU" spc="50" baseline="0" dirty="0" err="1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UserServer</a:t>
                      </a:r>
                      <a:r>
                        <a:rPr lang="ru-RU" spc="50" baseline="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)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ru-RU" spc="50" baseline="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2. Систему ведения событий и исходов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ru-RU" spc="50" baseline="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3. Систему уведомлений пользователей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ru-RU" spc="50" baseline="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4. Систему учета средств пользователей (кошелек)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ru-RU" spc="50" baseline="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5. Предоставить пользователям возможность делать ставки</a:t>
                      </a: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892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399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13" name="Google Shape;413;p96"/>
          <p:cNvSpPr/>
          <p:nvPr/>
        </p:nvSpPr>
        <p:spPr>
          <a:xfrm>
            <a:off x="1628250" y="1386300"/>
            <a:ext cx="5887500" cy="6621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Цель проекта: </a:t>
            </a:r>
            <a:r>
              <a:rPr lang="ru-RU" sz="1500" dirty="0">
                <a:solidFill>
                  <a:schemeClr val="accent1">
                    <a:lumMod val="50000"/>
                  </a:schemeClr>
                </a:solidFill>
                <a:latin typeface="Roboto Medium"/>
                <a:ea typeface="Roboto Medium"/>
                <a:cs typeface="Roboto Medium"/>
                <a:sym typeface="Roboto Medium"/>
              </a:rPr>
              <a:t>создать масштабируемую систему ставок</a:t>
            </a:r>
            <a:endParaRPr sz="1500" dirty="0">
              <a:solidFill>
                <a:schemeClr val="accent1">
                  <a:lumMod val="50000"/>
                </a:schemeClr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p125"/>
          <p:cNvSpPr txBox="1">
            <a:spLocks noGrp="1"/>
          </p:cNvSpPr>
          <p:nvPr>
            <p:ph type="title"/>
          </p:nvPr>
        </p:nvSpPr>
        <p:spPr>
          <a:xfrm>
            <a:off x="600400" y="438675"/>
            <a:ext cx="74931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Для структурирования информации можно использовать списки с эмоджи</a:t>
            </a:r>
            <a:r>
              <a:rPr lang="ru"/>
              <a:t> </a:t>
            </a:r>
            <a:endParaRPr/>
          </a:p>
        </p:txBody>
      </p:sp>
      <p:sp>
        <p:nvSpPr>
          <p:cNvPr id="739" name="Google Shape;739;p125"/>
          <p:cNvSpPr txBox="1"/>
          <p:nvPr/>
        </p:nvSpPr>
        <p:spPr>
          <a:xfrm>
            <a:off x="1067092" y="1890001"/>
            <a:ext cx="3546900" cy="11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Мониторинг приложений</a:t>
            </a:r>
            <a:endParaRPr sz="1500" b="1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Какими средствами и как можно осуществлять сбор метрик с приложений</a:t>
            </a:r>
            <a:endParaRPr sz="12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и что такое трассировка.</a:t>
            </a:r>
            <a:endParaRPr sz="1300"/>
          </a:p>
        </p:txBody>
      </p:sp>
      <p:sp>
        <p:nvSpPr>
          <p:cNvPr id="740" name="Google Shape;740;p125"/>
          <p:cNvSpPr txBox="1"/>
          <p:nvPr/>
        </p:nvSpPr>
        <p:spPr>
          <a:xfrm>
            <a:off x="5105692" y="1890001"/>
            <a:ext cx="3546900" cy="11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Мониторинг приложений</a:t>
            </a:r>
            <a:endParaRPr sz="1500" b="1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Какими средствами и как можно осуществлять сбор метрик с приложений</a:t>
            </a:r>
            <a:endParaRPr sz="12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и что такое трассировка.</a:t>
            </a:r>
            <a:endParaRPr sz="1300"/>
          </a:p>
        </p:txBody>
      </p:sp>
      <p:sp>
        <p:nvSpPr>
          <p:cNvPr id="741" name="Google Shape;741;p125"/>
          <p:cNvSpPr txBox="1"/>
          <p:nvPr/>
        </p:nvSpPr>
        <p:spPr>
          <a:xfrm>
            <a:off x="1067092" y="3490201"/>
            <a:ext cx="3546900" cy="11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Мониторинг приложений</a:t>
            </a:r>
            <a:endParaRPr sz="1500" b="1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Какими средствами и как можно осуществлять сбор метрик с приложений</a:t>
            </a:r>
            <a:endParaRPr sz="12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и что такое трассировка.</a:t>
            </a:r>
            <a:endParaRPr sz="1300"/>
          </a:p>
        </p:txBody>
      </p:sp>
      <p:sp>
        <p:nvSpPr>
          <p:cNvPr id="742" name="Google Shape;742;p125"/>
          <p:cNvSpPr txBox="1"/>
          <p:nvPr/>
        </p:nvSpPr>
        <p:spPr>
          <a:xfrm>
            <a:off x="5105692" y="3490201"/>
            <a:ext cx="3546900" cy="11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Мониторинг приложений</a:t>
            </a:r>
            <a:endParaRPr sz="1500" b="1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Какими средствами и как можно осуществлять сбор метрик с приложений</a:t>
            </a:r>
            <a:endParaRPr sz="12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и что такое трассировка.</a:t>
            </a:r>
            <a:endParaRPr sz="1300"/>
          </a:p>
        </p:txBody>
      </p:sp>
      <p:pic>
        <p:nvPicPr>
          <p:cNvPr id="743" name="Google Shape;743;p1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1550" y="1988425"/>
            <a:ext cx="396600" cy="39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4" name="Google Shape;744;p1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0000" y="3586600"/>
            <a:ext cx="396600" cy="39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5" name="Google Shape;745;p1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61550" y="3586600"/>
            <a:ext cx="396600" cy="39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6" name="Google Shape;746;p1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0000" y="1988425"/>
            <a:ext cx="396600" cy="39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26"/>
          <p:cNvSpPr txBox="1">
            <a:spLocks noGrp="1"/>
          </p:cNvSpPr>
          <p:nvPr>
            <p:ph type="title"/>
          </p:nvPr>
        </p:nvSpPr>
        <p:spPr>
          <a:xfrm>
            <a:off x="573575" y="388000"/>
            <a:ext cx="8210400" cy="4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900"/>
              <a:t>Слайд со списком</a:t>
            </a:r>
            <a:endParaRPr sz="2900"/>
          </a:p>
        </p:txBody>
      </p:sp>
      <p:graphicFrame>
        <p:nvGraphicFramePr>
          <p:cNvPr id="752" name="Google Shape;752;p126"/>
          <p:cNvGraphicFramePr/>
          <p:nvPr/>
        </p:nvGraphicFramePr>
        <p:xfrm>
          <a:off x="725250" y="11634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{944B7527-384D-4CF8-BDE9-7B76C6C6345A}</a:tableStyleId>
              </a:tblPr>
              <a:tblGrid>
                <a:gridCol w="6523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79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" sz="1700" b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 Описание эксперимента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175">
                <a:tc>
                  <a:txBody>
                    <a:bodyPr/>
                    <a:lstStyle/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Гипотеза</a:t>
                      </a:r>
                      <a:endParaRPr sz="15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Целевая аудитория</a:t>
                      </a:r>
                      <a:endParaRPr sz="15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Ожидаемый результат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8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endParaRPr sz="1700" b="1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9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" sz="1700" b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 Технические детали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54175">
                <a:tc>
                  <a:txBody>
                    <a:bodyPr/>
                    <a:lstStyle/>
                    <a:p>
                      <a:pPr marL="457200" lvl="0" indent="-3175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Roboto"/>
                        <a:buChar char="●"/>
                      </a:pPr>
                      <a:r>
                        <a:rPr lang="ru" sz="17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" sz="15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Реализация</a:t>
                      </a:r>
                      <a:endParaRPr sz="15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Настройки</a:t>
                      </a:r>
                      <a:endParaRPr sz="15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Метрики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7" name="Google Shape;757;p1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2851" y="1821363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758" name="Google Shape;758;p1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68289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759" name="Google Shape;759;p1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27615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760" name="Google Shape;760;p1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47001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sp>
        <p:nvSpPr>
          <p:cNvPr id="761" name="Google Shape;761;p127"/>
          <p:cNvSpPr txBox="1">
            <a:spLocks noGrp="1"/>
          </p:cNvSpPr>
          <p:nvPr>
            <p:ph type="title"/>
          </p:nvPr>
        </p:nvSpPr>
        <p:spPr>
          <a:xfrm>
            <a:off x="600400" y="438675"/>
            <a:ext cx="74931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Процесс через этапы</a:t>
            </a:r>
            <a:r>
              <a:rPr lang="ru"/>
              <a:t> </a:t>
            </a:r>
            <a:endParaRPr/>
          </a:p>
        </p:txBody>
      </p:sp>
      <p:sp>
        <p:nvSpPr>
          <p:cNvPr id="762" name="Google Shape;762;p127"/>
          <p:cNvSpPr txBox="1"/>
          <p:nvPr/>
        </p:nvSpPr>
        <p:spPr>
          <a:xfrm>
            <a:off x="121300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1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63" name="Google Shape;763;p127"/>
          <p:cNvSpPr txBox="1"/>
          <p:nvPr/>
        </p:nvSpPr>
        <p:spPr>
          <a:xfrm>
            <a:off x="3058443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2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64" name="Google Shape;764;p127"/>
          <p:cNvSpPr txBox="1"/>
          <p:nvPr/>
        </p:nvSpPr>
        <p:spPr>
          <a:xfrm>
            <a:off x="4817770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3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65" name="Google Shape;765;p127"/>
          <p:cNvSpPr txBox="1"/>
          <p:nvPr/>
        </p:nvSpPr>
        <p:spPr>
          <a:xfrm>
            <a:off x="663715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4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66" name="Google Shape;766;p127"/>
          <p:cNvSpPr txBox="1"/>
          <p:nvPr/>
        </p:nvSpPr>
        <p:spPr>
          <a:xfrm>
            <a:off x="982906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67" name="Google Shape;767;p127"/>
          <p:cNvSpPr txBox="1"/>
          <p:nvPr/>
        </p:nvSpPr>
        <p:spPr>
          <a:xfrm>
            <a:off x="2828343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68" name="Google Shape;768;p127"/>
          <p:cNvSpPr txBox="1"/>
          <p:nvPr/>
        </p:nvSpPr>
        <p:spPr>
          <a:xfrm>
            <a:off x="4587670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69" name="Google Shape;769;p127"/>
          <p:cNvSpPr txBox="1"/>
          <p:nvPr/>
        </p:nvSpPr>
        <p:spPr>
          <a:xfrm>
            <a:off x="6407056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4" name="Google Shape;774;p1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626" y="1821363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775" name="Google Shape;775;p1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46014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776" name="Google Shape;776;p1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66940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777" name="Google Shape;777;p1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47926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778" name="Google Shape;778;p1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128892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sp>
        <p:nvSpPr>
          <p:cNvPr id="779" name="Google Shape;779;p128"/>
          <p:cNvSpPr txBox="1">
            <a:spLocks noGrp="1"/>
          </p:cNvSpPr>
          <p:nvPr>
            <p:ph type="title"/>
          </p:nvPr>
        </p:nvSpPr>
        <p:spPr>
          <a:xfrm>
            <a:off x="600400" y="438675"/>
            <a:ext cx="74931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Процесс через этапы</a:t>
            </a:r>
            <a:r>
              <a:rPr lang="ru"/>
              <a:t> </a:t>
            </a:r>
            <a:endParaRPr/>
          </a:p>
        </p:txBody>
      </p:sp>
      <p:sp>
        <p:nvSpPr>
          <p:cNvPr id="780" name="Google Shape;780;p128"/>
          <p:cNvSpPr txBox="1"/>
          <p:nvPr/>
        </p:nvSpPr>
        <p:spPr>
          <a:xfrm>
            <a:off x="786781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1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1" name="Google Shape;781;p128"/>
          <p:cNvSpPr txBox="1"/>
          <p:nvPr/>
        </p:nvSpPr>
        <p:spPr>
          <a:xfrm>
            <a:off x="2436168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2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2" name="Google Shape;782;p128"/>
          <p:cNvSpPr txBox="1"/>
          <p:nvPr/>
        </p:nvSpPr>
        <p:spPr>
          <a:xfrm>
            <a:off x="4057095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3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3" name="Google Shape;783;p128"/>
          <p:cNvSpPr txBox="1"/>
          <p:nvPr/>
        </p:nvSpPr>
        <p:spPr>
          <a:xfrm>
            <a:off x="5738081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4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4" name="Google Shape;784;p128"/>
          <p:cNvSpPr txBox="1"/>
          <p:nvPr/>
        </p:nvSpPr>
        <p:spPr>
          <a:xfrm>
            <a:off x="7419047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5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5" name="Google Shape;785;p128"/>
          <p:cNvSpPr txBox="1"/>
          <p:nvPr/>
        </p:nvSpPr>
        <p:spPr>
          <a:xfrm>
            <a:off x="556681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6" name="Google Shape;786;p128"/>
          <p:cNvSpPr txBox="1"/>
          <p:nvPr/>
        </p:nvSpPr>
        <p:spPr>
          <a:xfrm>
            <a:off x="2206068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7" name="Google Shape;787;p128"/>
          <p:cNvSpPr txBox="1"/>
          <p:nvPr/>
        </p:nvSpPr>
        <p:spPr>
          <a:xfrm>
            <a:off x="3826995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8" name="Google Shape;788;p128"/>
          <p:cNvSpPr txBox="1"/>
          <p:nvPr/>
        </p:nvSpPr>
        <p:spPr>
          <a:xfrm>
            <a:off x="5507981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9" name="Google Shape;789;p128"/>
          <p:cNvSpPr txBox="1"/>
          <p:nvPr/>
        </p:nvSpPr>
        <p:spPr>
          <a:xfrm>
            <a:off x="7188947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4" name="Google Shape;794;p1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9775" y="1462600"/>
            <a:ext cx="1294150" cy="594822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795" name="Google Shape;795;p1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79775" y="2175797"/>
            <a:ext cx="1294150" cy="594822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796" name="Google Shape;796;p1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79775" y="2852067"/>
            <a:ext cx="1294150" cy="594822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797" name="Google Shape;797;p1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79775" y="3519916"/>
            <a:ext cx="1294150" cy="594822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798" name="Google Shape;798;p1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79775" y="4187778"/>
            <a:ext cx="1294150" cy="594822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sp>
        <p:nvSpPr>
          <p:cNvPr id="799" name="Google Shape;799;p129"/>
          <p:cNvSpPr txBox="1">
            <a:spLocks noGrp="1"/>
          </p:cNvSpPr>
          <p:nvPr>
            <p:ph type="title"/>
          </p:nvPr>
        </p:nvSpPr>
        <p:spPr>
          <a:xfrm>
            <a:off x="600400" y="438675"/>
            <a:ext cx="74931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Процесс через этапы</a:t>
            </a:r>
            <a:r>
              <a:rPr lang="ru"/>
              <a:t> </a:t>
            </a:r>
            <a:endParaRPr/>
          </a:p>
        </p:txBody>
      </p:sp>
      <p:sp>
        <p:nvSpPr>
          <p:cNvPr id="800" name="Google Shape;800;p129"/>
          <p:cNvSpPr txBox="1"/>
          <p:nvPr/>
        </p:nvSpPr>
        <p:spPr>
          <a:xfrm>
            <a:off x="1508200" y="1552261"/>
            <a:ext cx="83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1</a:t>
            </a:r>
            <a:endParaRPr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1" name="Google Shape;801;p129"/>
          <p:cNvSpPr txBox="1"/>
          <p:nvPr/>
        </p:nvSpPr>
        <p:spPr>
          <a:xfrm>
            <a:off x="1508200" y="2265458"/>
            <a:ext cx="83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2</a:t>
            </a:r>
            <a:endParaRPr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2" name="Google Shape;802;p129"/>
          <p:cNvSpPr txBox="1"/>
          <p:nvPr/>
        </p:nvSpPr>
        <p:spPr>
          <a:xfrm>
            <a:off x="1508200" y="2941728"/>
            <a:ext cx="83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3</a:t>
            </a:r>
            <a:endParaRPr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3" name="Google Shape;803;p129"/>
          <p:cNvSpPr txBox="1"/>
          <p:nvPr/>
        </p:nvSpPr>
        <p:spPr>
          <a:xfrm>
            <a:off x="1508200" y="3609577"/>
            <a:ext cx="83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4</a:t>
            </a:r>
            <a:endParaRPr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4" name="Google Shape;804;p129"/>
          <p:cNvSpPr txBox="1"/>
          <p:nvPr/>
        </p:nvSpPr>
        <p:spPr>
          <a:xfrm>
            <a:off x="1508200" y="4277439"/>
            <a:ext cx="83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5</a:t>
            </a:r>
            <a:endParaRPr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5" name="Google Shape;805;p129"/>
          <p:cNvSpPr txBox="1"/>
          <p:nvPr/>
        </p:nvSpPr>
        <p:spPr>
          <a:xfrm>
            <a:off x="2955214" y="1531411"/>
            <a:ext cx="44589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r>
              <a:rPr lang="ru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6" name="Google Shape;806;p129"/>
          <p:cNvSpPr txBox="1"/>
          <p:nvPr/>
        </p:nvSpPr>
        <p:spPr>
          <a:xfrm>
            <a:off x="2955214" y="2244608"/>
            <a:ext cx="44589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r>
              <a:rPr lang="ru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7" name="Google Shape;807;p129"/>
          <p:cNvSpPr txBox="1"/>
          <p:nvPr/>
        </p:nvSpPr>
        <p:spPr>
          <a:xfrm>
            <a:off x="2955214" y="2920878"/>
            <a:ext cx="44589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r>
              <a:rPr lang="ru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8" name="Google Shape;808;p129"/>
          <p:cNvSpPr txBox="1"/>
          <p:nvPr/>
        </p:nvSpPr>
        <p:spPr>
          <a:xfrm>
            <a:off x="2955214" y="3588727"/>
            <a:ext cx="44589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r>
              <a:rPr lang="ru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9" name="Google Shape;809;p129"/>
          <p:cNvSpPr txBox="1"/>
          <p:nvPr/>
        </p:nvSpPr>
        <p:spPr>
          <a:xfrm>
            <a:off x="2955214" y="4256564"/>
            <a:ext cx="44589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r>
              <a:rPr lang="ru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4" name="Google Shape;814;p1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79166" y="1028450"/>
            <a:ext cx="5861734" cy="4256950"/>
          </a:xfrm>
          <a:prstGeom prst="rect">
            <a:avLst/>
          </a:prstGeom>
          <a:noFill/>
          <a:ln>
            <a:noFill/>
          </a:ln>
        </p:spPr>
      </p:pic>
      <p:sp>
        <p:nvSpPr>
          <p:cNvPr id="815" name="Google Shape;815;p130"/>
          <p:cNvSpPr/>
          <p:nvPr/>
        </p:nvSpPr>
        <p:spPr>
          <a:xfrm>
            <a:off x="4701625" y="1717700"/>
            <a:ext cx="1622400" cy="646500"/>
          </a:xfrm>
          <a:prstGeom prst="roundRect">
            <a:avLst>
              <a:gd name="adj" fmla="val 16667"/>
            </a:avLst>
          </a:prstGeom>
          <a:solidFill>
            <a:srgbClr val="FAFB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5652425" y="2842775"/>
            <a:ext cx="1622400" cy="646500"/>
          </a:xfrm>
          <a:prstGeom prst="roundRect">
            <a:avLst>
              <a:gd name="adj" fmla="val 16667"/>
            </a:avLst>
          </a:prstGeom>
          <a:solidFill>
            <a:srgbClr val="FAFB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5197600" y="3967850"/>
            <a:ext cx="1622400" cy="646500"/>
          </a:xfrm>
          <a:prstGeom prst="roundRect">
            <a:avLst>
              <a:gd name="adj" fmla="val 16667"/>
            </a:avLst>
          </a:prstGeom>
          <a:solidFill>
            <a:srgbClr val="FAFB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3180175" y="4287250"/>
            <a:ext cx="1622400" cy="646500"/>
          </a:xfrm>
          <a:prstGeom prst="roundRect">
            <a:avLst>
              <a:gd name="adj" fmla="val 16667"/>
            </a:avLst>
          </a:prstGeom>
          <a:solidFill>
            <a:srgbClr val="FAFB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1617075" y="3521863"/>
            <a:ext cx="1622400" cy="646500"/>
          </a:xfrm>
          <a:prstGeom prst="roundRect">
            <a:avLst>
              <a:gd name="adj" fmla="val 16667"/>
            </a:avLst>
          </a:prstGeom>
          <a:solidFill>
            <a:srgbClr val="FAFB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1380700" y="2574700"/>
            <a:ext cx="1622400" cy="646500"/>
          </a:xfrm>
          <a:prstGeom prst="roundRect">
            <a:avLst>
              <a:gd name="adj" fmla="val 16667"/>
            </a:avLst>
          </a:prstGeom>
          <a:solidFill>
            <a:srgbClr val="FAFB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1" name="Google Shape;821;p130"/>
          <p:cNvSpPr txBox="1"/>
          <p:nvPr/>
        </p:nvSpPr>
        <p:spPr>
          <a:xfrm>
            <a:off x="592975" y="381950"/>
            <a:ext cx="85509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Определения, которые нужно сгруппировать</a:t>
            </a:r>
            <a:endParaRPr/>
          </a:p>
        </p:txBody>
      </p:sp>
      <p:sp>
        <p:nvSpPr>
          <p:cNvPr id="822" name="Google Shape;822;p130"/>
          <p:cNvSpPr txBox="1"/>
          <p:nvPr/>
        </p:nvSpPr>
        <p:spPr>
          <a:xfrm>
            <a:off x="3457909" y="2796575"/>
            <a:ext cx="17397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Центральное</a:t>
            </a:r>
            <a:endParaRPr sz="18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определение</a:t>
            </a:r>
            <a:endParaRPr sz="18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3" name="Google Shape;823;p130"/>
          <p:cNvSpPr/>
          <p:nvPr/>
        </p:nvSpPr>
        <p:spPr>
          <a:xfrm>
            <a:off x="2537225" y="1627525"/>
            <a:ext cx="1622400" cy="646500"/>
          </a:xfrm>
          <a:prstGeom prst="roundRect">
            <a:avLst>
              <a:gd name="adj" fmla="val 16667"/>
            </a:avLst>
          </a:prstGeom>
          <a:solidFill>
            <a:srgbClr val="FAFB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4" name="Google Shape;824;p130"/>
          <p:cNvSpPr txBox="1"/>
          <p:nvPr/>
        </p:nvSpPr>
        <p:spPr>
          <a:xfrm>
            <a:off x="1499775" y="2690200"/>
            <a:ext cx="13953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Определение</a:t>
            </a:r>
            <a:endParaRPr sz="15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5" name="Google Shape;825;p130"/>
          <p:cNvSpPr txBox="1"/>
          <p:nvPr/>
        </p:nvSpPr>
        <p:spPr>
          <a:xfrm>
            <a:off x="2609976" y="1762525"/>
            <a:ext cx="1476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Определение</a:t>
            </a:r>
            <a:endParaRPr sz="15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6" name="Google Shape;826;p130"/>
          <p:cNvSpPr txBox="1"/>
          <p:nvPr/>
        </p:nvSpPr>
        <p:spPr>
          <a:xfrm>
            <a:off x="4802581" y="1833207"/>
            <a:ext cx="1739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Определение</a:t>
            </a:r>
            <a:endParaRPr sz="15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7" name="Google Shape;827;p130"/>
          <p:cNvSpPr txBox="1"/>
          <p:nvPr/>
        </p:nvSpPr>
        <p:spPr>
          <a:xfrm>
            <a:off x="5760402" y="2958263"/>
            <a:ext cx="1739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Определение</a:t>
            </a:r>
            <a:endParaRPr sz="15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8" name="Google Shape;828;p130"/>
          <p:cNvSpPr txBox="1"/>
          <p:nvPr/>
        </p:nvSpPr>
        <p:spPr>
          <a:xfrm>
            <a:off x="5301135" y="4083357"/>
            <a:ext cx="1739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Определение</a:t>
            </a:r>
            <a:endParaRPr sz="15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9" name="Google Shape;829;p130"/>
          <p:cNvSpPr txBox="1"/>
          <p:nvPr/>
        </p:nvSpPr>
        <p:spPr>
          <a:xfrm>
            <a:off x="3295713" y="4402745"/>
            <a:ext cx="1739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Определение</a:t>
            </a:r>
            <a:endParaRPr sz="15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0" name="Google Shape;830;p130"/>
          <p:cNvSpPr txBox="1"/>
          <p:nvPr/>
        </p:nvSpPr>
        <p:spPr>
          <a:xfrm>
            <a:off x="1718200" y="3617868"/>
            <a:ext cx="1739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Определение</a:t>
            </a:r>
            <a:endParaRPr sz="15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p13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 с кодом 1</a:t>
            </a:r>
            <a:endParaRPr/>
          </a:p>
        </p:txBody>
      </p:sp>
      <p:sp>
        <p:nvSpPr>
          <p:cNvPr id="836" name="Google Shape;836;p131"/>
          <p:cNvSpPr txBox="1">
            <a:spLocks noGrp="1"/>
          </p:cNvSpPr>
          <p:nvPr>
            <p:ph type="subTitle" idx="1"/>
          </p:nvPr>
        </p:nvSpPr>
        <p:spPr>
          <a:xfrm>
            <a:off x="754725" y="1516450"/>
            <a:ext cx="8029200" cy="340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</a:t>
            </a:r>
            <a:r>
              <a:rPr lang="ru">
                <a:solidFill>
                  <a:srgbClr val="0645AD"/>
                </a:solidFill>
              </a:rPr>
              <a:t>int</a:t>
            </a:r>
            <a:r>
              <a:rPr lang="ru"/>
              <a:t> **a;  </a:t>
            </a:r>
            <a:r>
              <a:rPr lang="ru">
                <a:solidFill>
                  <a:srgbClr val="019836"/>
                </a:solidFill>
              </a:rPr>
              <a:t>// указатель на указатель на строку элементов</a:t>
            </a:r>
            <a:endParaRPr>
              <a:solidFill>
                <a:srgbClr val="01983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</a:t>
            </a:r>
            <a:r>
              <a:rPr lang="ru">
                <a:solidFill>
                  <a:srgbClr val="0645AD"/>
                </a:solidFill>
              </a:rPr>
              <a:t>int</a:t>
            </a:r>
            <a:r>
              <a:rPr lang="ru"/>
              <a:t> i, j, n, m;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system(</a:t>
            </a:r>
            <a:r>
              <a:rPr lang="ru">
                <a:solidFill>
                  <a:srgbClr val="A61C00"/>
                </a:solidFill>
              </a:rPr>
              <a:t>"chcp 1251"</a:t>
            </a:r>
            <a:r>
              <a:rPr lang="ru"/>
              <a:t>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system(</a:t>
            </a:r>
            <a:r>
              <a:rPr lang="ru">
                <a:solidFill>
                  <a:srgbClr val="A61C00"/>
                </a:solidFill>
              </a:rPr>
              <a:t>"cls"</a:t>
            </a:r>
            <a:r>
              <a:rPr lang="ru"/>
              <a:t>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printf(</a:t>
            </a:r>
            <a:r>
              <a:rPr lang="ru">
                <a:solidFill>
                  <a:srgbClr val="A61C00"/>
                </a:solidFill>
              </a:rPr>
              <a:t>"Введите количество строк: "</a:t>
            </a:r>
            <a:r>
              <a:rPr lang="ru"/>
              <a:t>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scanf(</a:t>
            </a:r>
            <a:r>
              <a:rPr lang="ru">
                <a:solidFill>
                  <a:srgbClr val="A61C00"/>
                </a:solidFill>
              </a:rPr>
              <a:t>"%d"</a:t>
            </a:r>
            <a:r>
              <a:rPr lang="ru"/>
              <a:t>, &amp;n);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printf(</a:t>
            </a:r>
            <a:r>
              <a:rPr lang="ru">
                <a:solidFill>
                  <a:srgbClr val="A61C00"/>
                </a:solidFill>
              </a:rPr>
              <a:t>"Введите количество столбцов: "</a:t>
            </a:r>
            <a:r>
              <a:rPr lang="ru"/>
              <a:t>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scanf(</a:t>
            </a:r>
            <a:r>
              <a:rPr lang="ru">
                <a:solidFill>
                  <a:srgbClr val="A61C00"/>
                </a:solidFill>
              </a:rPr>
              <a:t>"%d"</a:t>
            </a:r>
            <a:r>
              <a:rPr lang="ru"/>
              <a:t>, &amp;m);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</a:t>
            </a:r>
            <a:r>
              <a:rPr lang="ru">
                <a:solidFill>
                  <a:srgbClr val="019836"/>
                </a:solidFill>
              </a:rPr>
              <a:t>// Выделение памяти под указатели на строки</a:t>
            </a:r>
            <a:endParaRPr>
              <a:solidFill>
                <a:srgbClr val="01983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a = (</a:t>
            </a:r>
            <a:r>
              <a:rPr lang="ru">
                <a:solidFill>
                  <a:srgbClr val="0645AD"/>
                </a:solidFill>
              </a:rPr>
              <a:t>int</a:t>
            </a:r>
            <a:r>
              <a:rPr lang="ru"/>
              <a:t>**)malloc (n * </a:t>
            </a:r>
            <a:r>
              <a:rPr lang="ru">
                <a:solidFill>
                  <a:srgbClr val="0645AD"/>
                </a:solidFill>
              </a:rPr>
              <a:t>sizeof</a:t>
            </a:r>
            <a:r>
              <a:rPr lang="ru"/>
              <a:t>(</a:t>
            </a:r>
            <a:r>
              <a:rPr lang="ru">
                <a:solidFill>
                  <a:srgbClr val="0645AD"/>
                </a:solidFill>
              </a:rPr>
              <a:t>int*</a:t>
            </a:r>
            <a:r>
              <a:rPr lang="ru"/>
              <a:t>));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</a:t>
            </a:r>
            <a:r>
              <a:rPr lang="ru">
                <a:solidFill>
                  <a:srgbClr val="019836"/>
                </a:solidFill>
              </a:rPr>
              <a:t>// Ввод элементов массива</a:t>
            </a:r>
            <a:endParaRPr>
              <a:solidFill>
                <a:srgbClr val="01983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</a:t>
            </a:r>
            <a:r>
              <a:rPr lang="ru">
                <a:solidFill>
                  <a:srgbClr val="0645AD"/>
                </a:solidFill>
              </a:rPr>
              <a:t>for </a:t>
            </a:r>
            <a:r>
              <a:rPr lang="ru"/>
              <a:t>(i = 0; i&lt;n; i++)  </a:t>
            </a:r>
            <a:r>
              <a:rPr lang="ru">
                <a:solidFill>
                  <a:srgbClr val="019836"/>
                </a:solidFill>
              </a:rPr>
              <a:t>// цикл по строкам</a:t>
            </a:r>
            <a:endParaRPr>
              <a:solidFill>
                <a:srgbClr val="01983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{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</a:t>
            </a:r>
            <a:r>
              <a:rPr lang="ru">
                <a:solidFill>
                  <a:srgbClr val="019836"/>
                </a:solidFill>
              </a:rPr>
              <a:t>// Выделение памяти под хранение строк</a:t>
            </a:r>
            <a:endParaRPr>
              <a:solidFill>
                <a:srgbClr val="01983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a[i] = (</a:t>
            </a:r>
            <a:r>
              <a:rPr lang="ru">
                <a:solidFill>
                  <a:srgbClr val="0645AD"/>
                </a:solidFill>
              </a:rPr>
              <a:t>int</a:t>
            </a:r>
            <a:r>
              <a:rPr lang="ru"/>
              <a:t>*)malloc(m * </a:t>
            </a:r>
            <a:r>
              <a:rPr lang="ru">
                <a:solidFill>
                  <a:srgbClr val="0645AD"/>
                </a:solidFill>
              </a:rPr>
              <a:t>sizeof</a:t>
            </a:r>
            <a:r>
              <a:rPr lang="ru"/>
              <a:t>(</a:t>
            </a:r>
            <a:r>
              <a:rPr lang="ru">
                <a:solidFill>
                  <a:srgbClr val="0645AD"/>
                </a:solidFill>
              </a:rPr>
              <a:t>int</a:t>
            </a:r>
            <a:r>
              <a:rPr lang="ru"/>
              <a:t>));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</a:t>
            </a:r>
            <a:r>
              <a:rPr lang="ru">
                <a:solidFill>
                  <a:srgbClr val="0645AD"/>
                </a:solidFill>
              </a:rPr>
              <a:t>for </a:t>
            </a:r>
            <a:r>
              <a:rPr lang="ru"/>
              <a:t>(j = 0; j&lt;m; j++)  </a:t>
            </a:r>
            <a:r>
              <a:rPr lang="ru">
                <a:solidFill>
                  <a:srgbClr val="019836"/>
                </a:solidFill>
              </a:rPr>
              <a:t>// цикл по столбцам</a:t>
            </a:r>
            <a:endParaRPr>
              <a:solidFill>
                <a:srgbClr val="01983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{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  printf(</a:t>
            </a:r>
            <a:r>
              <a:rPr lang="ru">
                <a:solidFill>
                  <a:srgbClr val="A61C00"/>
                </a:solidFill>
              </a:rPr>
              <a:t>"a[%d][%d] = "</a:t>
            </a:r>
            <a:r>
              <a:rPr lang="ru"/>
              <a:t>, i, j);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  scanf(</a:t>
            </a:r>
            <a:r>
              <a:rPr lang="ru">
                <a:solidFill>
                  <a:srgbClr val="A61C00"/>
                </a:solidFill>
              </a:rPr>
              <a:t>"%d"</a:t>
            </a:r>
            <a:r>
              <a:rPr lang="ru"/>
              <a:t>, &amp;a[i][j]);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}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7" name="Google Shape;837;p131"/>
          <p:cNvSpPr/>
          <p:nvPr/>
        </p:nvSpPr>
        <p:spPr>
          <a:xfrm>
            <a:off x="2382100" y="2921900"/>
            <a:ext cx="1524900" cy="189300"/>
          </a:xfrm>
          <a:prstGeom prst="rect">
            <a:avLst/>
          </a:prstGeom>
          <a:noFill/>
          <a:ln w="9525" cap="flat" cmpd="sng">
            <a:solidFill>
              <a:srgbClr val="013D8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8" name="Google Shape;838;p131"/>
          <p:cNvSpPr/>
          <p:nvPr/>
        </p:nvSpPr>
        <p:spPr>
          <a:xfrm>
            <a:off x="5605325" y="2159450"/>
            <a:ext cx="2663700" cy="453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013D8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7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(n * </a:t>
            </a:r>
            <a:r>
              <a:rPr lang="ru" sz="1700">
                <a:solidFill>
                  <a:srgbClr val="0645AD"/>
                </a:solidFill>
                <a:latin typeface="Courier New"/>
                <a:ea typeface="Courier New"/>
                <a:cs typeface="Courier New"/>
                <a:sym typeface="Courier New"/>
              </a:rPr>
              <a:t>sizeof</a:t>
            </a:r>
            <a:r>
              <a:rPr lang="ru" sz="17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ru" sz="1700">
                <a:solidFill>
                  <a:srgbClr val="0645AD"/>
                </a:solidFill>
                <a:latin typeface="Courier New"/>
                <a:ea typeface="Courier New"/>
                <a:cs typeface="Courier New"/>
                <a:sym typeface="Courier New"/>
              </a:rPr>
              <a:t>int*</a:t>
            </a:r>
            <a:r>
              <a:rPr lang="ru" sz="17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))</a:t>
            </a:r>
            <a:endParaRPr sz="1600"/>
          </a:p>
        </p:txBody>
      </p:sp>
      <p:cxnSp>
        <p:nvCxnSpPr>
          <p:cNvPr id="839" name="Google Shape;839;p131"/>
          <p:cNvCxnSpPr>
            <a:stCxn id="838" idx="1"/>
            <a:endCxn id="837" idx="3"/>
          </p:cNvCxnSpPr>
          <p:nvPr/>
        </p:nvCxnSpPr>
        <p:spPr>
          <a:xfrm flipH="1">
            <a:off x="3907025" y="2386250"/>
            <a:ext cx="1698300" cy="630300"/>
          </a:xfrm>
          <a:prstGeom prst="curvedConnector3">
            <a:avLst>
              <a:gd name="adj1" fmla="val 50001"/>
            </a:avLst>
          </a:prstGeom>
          <a:noFill/>
          <a:ln w="19050" cap="flat" cmpd="sng">
            <a:solidFill>
              <a:srgbClr val="013D85"/>
            </a:solidFill>
            <a:prstDash val="dash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 с кодом 2</a:t>
            </a:r>
            <a:endParaRPr/>
          </a:p>
        </p:txBody>
      </p:sp>
      <p:sp>
        <p:nvSpPr>
          <p:cNvPr id="845" name="Google Shape;845;p132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</a:t>
            </a:r>
            <a:r>
              <a:rPr lang="ru">
                <a:solidFill>
                  <a:srgbClr val="0645AD"/>
                </a:solidFill>
              </a:rPr>
              <a:t>int</a:t>
            </a:r>
            <a:r>
              <a:rPr lang="ru"/>
              <a:t> **a;  </a:t>
            </a:r>
            <a:r>
              <a:rPr lang="ru">
                <a:solidFill>
                  <a:srgbClr val="019836"/>
                </a:solidFill>
              </a:rPr>
              <a:t>// указатель на указатель на строку элементов</a:t>
            </a:r>
            <a:endParaRPr>
              <a:solidFill>
                <a:srgbClr val="01983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</a:t>
            </a:r>
            <a:r>
              <a:rPr lang="ru">
                <a:solidFill>
                  <a:srgbClr val="0645AD"/>
                </a:solidFill>
              </a:rPr>
              <a:t>int</a:t>
            </a:r>
            <a:r>
              <a:rPr lang="ru"/>
              <a:t> i, j, n, m;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system(</a:t>
            </a:r>
            <a:r>
              <a:rPr lang="ru">
                <a:solidFill>
                  <a:srgbClr val="A61C00"/>
                </a:solidFill>
              </a:rPr>
              <a:t>"chcp 1251"</a:t>
            </a:r>
            <a:r>
              <a:rPr lang="ru"/>
              <a:t>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system(</a:t>
            </a:r>
            <a:r>
              <a:rPr lang="ru">
                <a:solidFill>
                  <a:srgbClr val="A61C00"/>
                </a:solidFill>
              </a:rPr>
              <a:t>"cls"</a:t>
            </a:r>
            <a:r>
              <a:rPr lang="ru"/>
              <a:t>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printf(</a:t>
            </a:r>
            <a:r>
              <a:rPr lang="ru">
                <a:solidFill>
                  <a:srgbClr val="A61C00"/>
                </a:solidFill>
              </a:rPr>
              <a:t>"Введите количество строк: "</a:t>
            </a:r>
            <a:r>
              <a:rPr lang="ru"/>
              <a:t>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scanf(</a:t>
            </a:r>
            <a:r>
              <a:rPr lang="ru">
                <a:solidFill>
                  <a:srgbClr val="A61C00"/>
                </a:solidFill>
              </a:rPr>
              <a:t>"%d"</a:t>
            </a:r>
            <a:r>
              <a:rPr lang="ru"/>
              <a:t>, &amp;n);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printf(</a:t>
            </a:r>
            <a:r>
              <a:rPr lang="ru">
                <a:solidFill>
                  <a:srgbClr val="A61C00"/>
                </a:solidFill>
              </a:rPr>
              <a:t>"Введите количество столбцов: "</a:t>
            </a:r>
            <a:r>
              <a:rPr lang="ru"/>
              <a:t>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scanf(</a:t>
            </a:r>
            <a:r>
              <a:rPr lang="ru">
                <a:solidFill>
                  <a:srgbClr val="A61C00"/>
                </a:solidFill>
              </a:rPr>
              <a:t>"%d"</a:t>
            </a:r>
            <a:r>
              <a:rPr lang="ru"/>
              <a:t>, &amp;m);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</a:t>
            </a:r>
            <a:r>
              <a:rPr lang="ru">
                <a:solidFill>
                  <a:srgbClr val="019836"/>
                </a:solidFill>
              </a:rPr>
              <a:t>// Выделение памяти под указатели на строки</a:t>
            </a:r>
            <a:endParaRPr>
              <a:solidFill>
                <a:srgbClr val="01983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a = (</a:t>
            </a:r>
            <a:r>
              <a:rPr lang="ru">
                <a:solidFill>
                  <a:srgbClr val="0645AD"/>
                </a:solidFill>
              </a:rPr>
              <a:t>int</a:t>
            </a:r>
            <a:r>
              <a:rPr lang="ru"/>
              <a:t>**)malloc (n * </a:t>
            </a:r>
            <a:r>
              <a:rPr lang="ru">
                <a:solidFill>
                  <a:srgbClr val="0645AD"/>
                </a:solidFill>
              </a:rPr>
              <a:t>sizeof</a:t>
            </a:r>
            <a:r>
              <a:rPr lang="ru"/>
              <a:t>(</a:t>
            </a:r>
            <a:r>
              <a:rPr lang="ru">
                <a:solidFill>
                  <a:srgbClr val="0645AD"/>
                </a:solidFill>
              </a:rPr>
              <a:t>int*</a:t>
            </a:r>
            <a:r>
              <a:rPr lang="ru"/>
              <a:t>));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</a:t>
            </a:r>
            <a:r>
              <a:rPr lang="ru">
                <a:solidFill>
                  <a:srgbClr val="019836"/>
                </a:solidFill>
              </a:rPr>
              <a:t>// Ввод элементов массива</a:t>
            </a:r>
            <a:endParaRPr>
              <a:solidFill>
                <a:srgbClr val="01983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</a:t>
            </a:r>
            <a:r>
              <a:rPr lang="ru">
                <a:solidFill>
                  <a:srgbClr val="0645AD"/>
                </a:solidFill>
              </a:rPr>
              <a:t>for </a:t>
            </a:r>
            <a:r>
              <a:rPr lang="ru"/>
              <a:t>(i = 0; i&lt;n; i++)  </a:t>
            </a:r>
            <a:r>
              <a:rPr lang="ru">
                <a:solidFill>
                  <a:srgbClr val="019836"/>
                </a:solidFill>
              </a:rPr>
              <a:t>// цикл по строкам</a:t>
            </a:r>
            <a:endParaRPr>
              <a:solidFill>
                <a:srgbClr val="01983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{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</a:t>
            </a:r>
            <a:r>
              <a:rPr lang="ru">
                <a:solidFill>
                  <a:srgbClr val="019836"/>
                </a:solidFill>
              </a:rPr>
              <a:t>// Выделение памяти под хранение строк</a:t>
            </a:r>
            <a:endParaRPr>
              <a:solidFill>
                <a:srgbClr val="01983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a[i] = (</a:t>
            </a:r>
            <a:r>
              <a:rPr lang="ru">
                <a:solidFill>
                  <a:srgbClr val="0645AD"/>
                </a:solidFill>
              </a:rPr>
              <a:t>int</a:t>
            </a:r>
            <a:r>
              <a:rPr lang="ru"/>
              <a:t>*)malloc(m * </a:t>
            </a:r>
            <a:r>
              <a:rPr lang="ru">
                <a:solidFill>
                  <a:srgbClr val="0645AD"/>
                </a:solidFill>
              </a:rPr>
              <a:t>sizeof</a:t>
            </a:r>
            <a:r>
              <a:rPr lang="ru"/>
              <a:t>(</a:t>
            </a:r>
            <a:r>
              <a:rPr lang="ru">
                <a:solidFill>
                  <a:srgbClr val="0645AD"/>
                </a:solidFill>
              </a:rPr>
              <a:t>int</a:t>
            </a:r>
            <a:r>
              <a:rPr lang="ru"/>
              <a:t>));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</a:t>
            </a:r>
            <a:r>
              <a:rPr lang="ru">
                <a:solidFill>
                  <a:srgbClr val="0645AD"/>
                </a:solidFill>
              </a:rPr>
              <a:t>for </a:t>
            </a:r>
            <a:r>
              <a:rPr lang="ru"/>
              <a:t>(j = 0; j&lt;m; j++)  </a:t>
            </a:r>
            <a:r>
              <a:rPr lang="ru">
                <a:solidFill>
                  <a:srgbClr val="019836"/>
                </a:solidFill>
              </a:rPr>
              <a:t>// цикл по столбцам</a:t>
            </a:r>
            <a:endParaRPr>
              <a:solidFill>
                <a:srgbClr val="01983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{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  printf(</a:t>
            </a:r>
            <a:r>
              <a:rPr lang="ru">
                <a:solidFill>
                  <a:srgbClr val="A61C00"/>
                </a:solidFill>
              </a:rPr>
              <a:t>"a[%d][%d] = "</a:t>
            </a:r>
            <a:r>
              <a:rPr lang="ru"/>
              <a:t>, i, j);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  scanf(</a:t>
            </a:r>
            <a:r>
              <a:rPr lang="ru">
                <a:solidFill>
                  <a:srgbClr val="A61C00"/>
                </a:solidFill>
              </a:rPr>
              <a:t>"%d"</a:t>
            </a:r>
            <a:r>
              <a:rPr lang="ru"/>
              <a:t>, &amp;a[i][j]);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}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p13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 с кодом 3</a:t>
            </a:r>
            <a:endParaRPr/>
          </a:p>
        </p:txBody>
      </p:sp>
      <p:sp>
        <p:nvSpPr>
          <p:cNvPr id="851" name="Google Shape;851;p133"/>
          <p:cNvSpPr txBox="1">
            <a:spLocks noGrp="1"/>
          </p:cNvSpPr>
          <p:nvPr>
            <p:ph type="subTitle" idx="1"/>
          </p:nvPr>
        </p:nvSpPr>
        <p:spPr>
          <a:xfrm>
            <a:off x="754725" y="1516450"/>
            <a:ext cx="8181900" cy="32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int **a;  // указатель на указатель на строку элементов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int i, j, n, m;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system("chcp 1251");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system("cls");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printf("Введите количество строк: ");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scanf("%d", &amp;n);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printf("Введите количество столбцов: ");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scanf("%d", &amp;m);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// Выделение памяти под указатели на строки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a = (int**)malloc(n * sizeof(int*));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// Ввод элементов массива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for (i = 0; i&lt;n; i++)  // цикл по строкам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{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// Выделение памяти под хранение строк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a[i] = (int*)malloc(m * sizeof(int));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for (j = 0; j&lt;m; j++)  // цикл по столбцам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{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  printf("a[%d][%d] = ", i, j);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  scanf("%d", &amp;a[i][j]);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   }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p134"/>
          <p:cNvSpPr txBox="1">
            <a:spLocks noGrp="1"/>
          </p:cNvSpPr>
          <p:nvPr>
            <p:ph type="title"/>
          </p:nvPr>
        </p:nvSpPr>
        <p:spPr>
          <a:xfrm>
            <a:off x="654850" y="401149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 с таблицей</a:t>
            </a:r>
            <a:endParaRPr/>
          </a:p>
        </p:txBody>
      </p:sp>
      <p:graphicFrame>
        <p:nvGraphicFramePr>
          <p:cNvPr id="857" name="Google Shape;857;p134"/>
          <p:cNvGraphicFramePr/>
          <p:nvPr/>
        </p:nvGraphicFramePr>
        <p:xfrm>
          <a:off x="654850" y="1367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{944B7527-384D-4CF8-BDE9-7B76C6C6345A}</a:tableStyleId>
              </a:tblPr>
              <a:tblGrid>
                <a:gridCol w="2269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36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276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061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3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3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3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97"/>
          <p:cNvSpPr txBox="1">
            <a:spLocks noGrp="1"/>
          </p:cNvSpPr>
          <p:nvPr>
            <p:ph type="title"/>
          </p:nvPr>
        </p:nvSpPr>
        <p:spPr>
          <a:xfrm>
            <a:off x="266618" y="109708"/>
            <a:ext cx="8677035" cy="6249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dirty="0"/>
              <a:t>Какие технологии использовались (</a:t>
            </a:r>
            <a:r>
              <a:rPr lang="en-US" sz="3000" dirty="0"/>
              <a:t>Back-end</a:t>
            </a:r>
            <a:r>
              <a:rPr lang="ru" sz="3000" dirty="0"/>
              <a:t>)</a:t>
            </a:r>
            <a:endParaRPr sz="3000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146" y="1901753"/>
            <a:ext cx="1601201" cy="750563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678" y="2529907"/>
            <a:ext cx="1581082" cy="658784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3163" y="3262143"/>
            <a:ext cx="1671429" cy="365625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3678" y="3643879"/>
            <a:ext cx="1535908" cy="863948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9793" y="3366580"/>
            <a:ext cx="1581082" cy="952922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79793" y="2528155"/>
            <a:ext cx="1581082" cy="540203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9677" y="1142546"/>
            <a:ext cx="1671429" cy="940179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679792" y="1186382"/>
            <a:ext cx="1468147" cy="1201553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26919" y="1145603"/>
            <a:ext cx="1603670" cy="481101"/>
          </a:xfrm>
          <a:prstGeom prst="rect">
            <a:avLst/>
          </a:prstGeom>
        </p:spPr>
      </p:pic>
      <p:pic>
        <p:nvPicPr>
          <p:cNvPr id="16" name="Рисунок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12405" y="1665154"/>
            <a:ext cx="1567530" cy="1567530"/>
          </a:xfrm>
          <a:prstGeom prst="rect">
            <a:avLst/>
          </a:prstGeom>
        </p:spPr>
      </p:pic>
      <p:pic>
        <p:nvPicPr>
          <p:cNvPr id="17" name="Рисунок 1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631907" y="3754841"/>
            <a:ext cx="1671431" cy="637233"/>
          </a:xfrm>
          <a:prstGeom prst="rect">
            <a:avLst/>
          </a:prstGeom>
        </p:spPr>
      </p:pic>
      <p:pic>
        <p:nvPicPr>
          <p:cNvPr id="18" name="Рисунок 1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499919" y="3249404"/>
            <a:ext cx="1671428" cy="466607"/>
          </a:xfrm>
          <a:prstGeom prst="rect">
            <a:avLst/>
          </a:prstGeom>
        </p:spPr>
      </p:pic>
      <p:pic>
        <p:nvPicPr>
          <p:cNvPr id="19" name="Рисунок 18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482045" y="1142547"/>
            <a:ext cx="1581082" cy="1011234"/>
          </a:xfrm>
          <a:prstGeom prst="rect">
            <a:avLst/>
          </a:prstGeom>
        </p:spPr>
      </p:pic>
      <p:pic>
        <p:nvPicPr>
          <p:cNvPr id="20" name="Рисунок 19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395695" y="2169693"/>
            <a:ext cx="1671430" cy="759108"/>
          </a:xfrm>
          <a:prstGeom prst="rect">
            <a:avLst/>
          </a:prstGeom>
        </p:spPr>
      </p:pic>
      <p:grpSp>
        <p:nvGrpSpPr>
          <p:cNvPr id="24" name="Группа 23"/>
          <p:cNvGrpSpPr/>
          <p:nvPr/>
        </p:nvGrpSpPr>
        <p:grpSpPr>
          <a:xfrm>
            <a:off x="6440170" y="3089282"/>
            <a:ext cx="1576005" cy="437283"/>
            <a:chOff x="6103295" y="2914354"/>
            <a:chExt cx="1537301" cy="348481"/>
          </a:xfrm>
        </p:grpSpPr>
        <p:pic>
          <p:nvPicPr>
            <p:cNvPr id="22" name="Рисунок 21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6103295" y="2914354"/>
              <a:ext cx="304843" cy="314369"/>
            </a:xfrm>
            <a:prstGeom prst="rect">
              <a:avLst/>
            </a:prstGeom>
          </p:spPr>
        </p:pic>
        <p:sp>
          <p:nvSpPr>
            <p:cNvPr id="23" name="TextBox 22"/>
            <p:cNvSpPr txBox="1"/>
            <p:nvPr/>
          </p:nvSpPr>
          <p:spPr>
            <a:xfrm>
              <a:off x="6377109" y="2924281"/>
              <a:ext cx="126348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6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Roboto" panose="020B0604020202020204" charset="0"/>
                </a:rPr>
                <a:t>AutoFixture</a:t>
              </a:r>
              <a:endParaRPr lang="ru-RU" sz="16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Roboto" panose="020B0604020202020204" charset="0"/>
              </a:endParaRPr>
            </a:p>
          </p:txBody>
        </p:sp>
      </p:grpSp>
      <p:pic>
        <p:nvPicPr>
          <p:cNvPr id="25" name="Рисунок 24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460444" y="3762328"/>
            <a:ext cx="1635291" cy="431535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2" name="Google Shape;862;p135"/>
          <p:cNvPicPr preferRelativeResize="0"/>
          <p:nvPr/>
        </p:nvPicPr>
        <p:blipFill rotWithShape="1">
          <a:blip r:embed="rId3">
            <a:alphaModFix/>
          </a:blip>
          <a:srcRect t="-2210" b="44333"/>
          <a:stretch/>
        </p:blipFill>
        <p:spPr>
          <a:xfrm>
            <a:off x="0" y="-204175"/>
            <a:ext cx="9444026" cy="5347675"/>
          </a:xfrm>
          <a:prstGeom prst="rect">
            <a:avLst/>
          </a:prstGeom>
          <a:noFill/>
          <a:ln>
            <a:noFill/>
          </a:ln>
        </p:spPr>
      </p:pic>
      <p:sp>
        <p:nvSpPr>
          <p:cNvPr id="863" name="Google Shape;863;p135"/>
          <p:cNvSpPr txBox="1"/>
          <p:nvPr/>
        </p:nvSpPr>
        <p:spPr>
          <a:xfrm>
            <a:off x="735400" y="797400"/>
            <a:ext cx="7130700" cy="315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45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Единственно верного </a:t>
            </a:r>
            <a:endParaRPr sz="45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45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решения не существует. </a:t>
            </a:r>
            <a:endParaRPr sz="45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45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Хотя существует </a:t>
            </a:r>
            <a:endParaRPr sz="45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45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много неверных.</a:t>
            </a:r>
            <a:endParaRPr sz="50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endParaRPr sz="2500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864" name="Google Shape;864;p135"/>
          <p:cNvSpPr txBox="1"/>
          <p:nvPr/>
        </p:nvSpPr>
        <p:spPr>
          <a:xfrm>
            <a:off x="5527975" y="3851825"/>
            <a:ext cx="3416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Дэвид Акин, NASA</a:t>
            </a:r>
            <a:endParaRPr sz="1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136"/>
          <p:cNvSpPr txBox="1">
            <a:spLocks noGrp="1"/>
          </p:cNvSpPr>
          <p:nvPr>
            <p:ph type="title"/>
          </p:nvPr>
        </p:nvSpPr>
        <p:spPr>
          <a:xfrm>
            <a:off x="595825" y="1529994"/>
            <a:ext cx="7706100" cy="160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Инструменты для работы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с презентацией</a:t>
            </a:r>
            <a:endParaRPr/>
          </a:p>
        </p:txBody>
      </p:sp>
      <p:pic>
        <p:nvPicPr>
          <p:cNvPr id="870" name="Google Shape;870;p1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00200" y="277438"/>
            <a:ext cx="939325" cy="939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p137"/>
          <p:cNvSpPr txBox="1"/>
          <p:nvPr/>
        </p:nvSpPr>
        <p:spPr>
          <a:xfrm>
            <a:off x="629988" y="691425"/>
            <a:ext cx="8423400" cy="45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ru" sz="1500" b="1">
                <a:latin typeface="Roboto"/>
                <a:ea typeface="Roboto"/>
                <a:cs typeface="Roboto"/>
                <a:sym typeface="Roboto"/>
              </a:rPr>
              <a:t>1. Текст:</a:t>
            </a:r>
            <a:endParaRPr sz="1500" b="1"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Одна мысль — один слайд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Размещайте на каждом слайде до 5 строк текста, не более 5 слов в каждой строке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Выделяйте главные идеи с помощью размера и цвета шрифта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Используйте подзаголовки, если заголовок слишком длинный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Группируйте информацию в визуальные блоки</a:t>
            </a:r>
            <a:endParaRPr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Делите большие текстовые блоки на колонки или списки</a:t>
            </a:r>
            <a:endParaRPr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Используйте стрелки для обозначения последовательности информации </a:t>
            </a:r>
            <a:endParaRPr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Чередуйте текстовые блоки с графическими элементами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500" b="1">
                <a:latin typeface="Roboto"/>
                <a:ea typeface="Roboto"/>
                <a:cs typeface="Roboto"/>
                <a:sym typeface="Roboto"/>
              </a:rPr>
              <a:t>2. Используйте шрифт Roboto, кегль: заголовок – 25-30, подзаголовок –  17, </a:t>
            </a:r>
            <a:endParaRPr sz="1500" b="1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latin typeface="Roboto"/>
                <a:ea typeface="Roboto"/>
                <a:cs typeface="Roboto"/>
                <a:sym typeface="Roboto"/>
              </a:rPr>
              <a:t>основной текст – 15-12, межстрочный интервал 1,15</a:t>
            </a:r>
            <a:endParaRPr sz="1500" b="1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ru" sz="1500" b="1">
                <a:latin typeface="Roboto"/>
                <a:ea typeface="Roboto"/>
                <a:cs typeface="Roboto"/>
                <a:sym typeface="Roboto"/>
              </a:rPr>
              <a:t>3. Соблюдайте </a:t>
            </a:r>
            <a:r>
              <a:rPr lang="ru" sz="1500" b="1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структуру </a:t>
            </a:r>
            <a:r>
              <a:rPr lang="ru" sz="1500" b="1">
                <a:latin typeface="Roboto"/>
                <a:ea typeface="Roboto"/>
                <a:cs typeface="Roboto"/>
                <a:sym typeface="Roboto"/>
              </a:rPr>
              <a:t>презентации</a:t>
            </a:r>
            <a:endParaRPr sz="1500" b="1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ru" sz="1500" b="1">
                <a:latin typeface="Roboto"/>
                <a:ea typeface="Roboto"/>
                <a:cs typeface="Roboto"/>
                <a:sym typeface="Roboto"/>
              </a:rPr>
              <a:t>4. Удалите все методические подсказки</a:t>
            </a:r>
            <a:endParaRPr sz="1500" b="1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76" name="Google Shape;876;p1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10725" y="4395228"/>
            <a:ext cx="979850" cy="406224"/>
          </a:xfrm>
          <a:prstGeom prst="rect">
            <a:avLst/>
          </a:prstGeom>
          <a:noFill/>
          <a:ln>
            <a:noFill/>
          </a:ln>
          <a:effectLst>
            <a:outerShdw blurRad="200025" dist="28575" dir="4200000" algn="bl" rotWithShape="0">
              <a:srgbClr val="000000">
                <a:alpha val="30000"/>
              </a:srgbClr>
            </a:outerShdw>
          </a:effectLst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p138"/>
          <p:cNvSpPr txBox="1"/>
          <p:nvPr/>
        </p:nvSpPr>
        <p:spPr>
          <a:xfrm>
            <a:off x="629988" y="781050"/>
            <a:ext cx="8423400" cy="21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180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5. Используйте нашу фирменную цветовую палитру (её найдете в следующем слайде) </a:t>
            </a:r>
            <a:endParaRPr sz="15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80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6. Визуальные материалы:</a:t>
            </a:r>
            <a:endParaRPr sz="15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Добавляйте релевантные изображения к текстовым блокам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Используйте иконки или эмодзи для визуализации ключевых пунктов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Используйте инфографику для визуализации сложной информации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    </a:t>
            </a:r>
            <a:r>
              <a:rPr lang="ru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    качественные изображения вы можете взять </a:t>
            </a:r>
            <a:r>
              <a:rPr lang="ru" b="1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в папке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82" name="Google Shape;882;p1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7675" y="2576650"/>
            <a:ext cx="348500" cy="34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p139"/>
          <p:cNvSpPr/>
          <p:nvPr/>
        </p:nvSpPr>
        <p:spPr>
          <a:xfrm>
            <a:off x="1441324" y="900000"/>
            <a:ext cx="1886700" cy="10917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8" name="Google Shape;888;p139"/>
          <p:cNvSpPr/>
          <p:nvPr/>
        </p:nvSpPr>
        <p:spPr>
          <a:xfrm>
            <a:off x="5587760" y="3317637"/>
            <a:ext cx="1886700" cy="1091700"/>
          </a:xfrm>
          <a:prstGeom prst="roundRect">
            <a:avLst>
              <a:gd name="adj" fmla="val 16667"/>
            </a:avLst>
          </a:prstGeom>
          <a:solidFill>
            <a:srgbClr val="4811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#4811c5ff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9" name="Google Shape;889;p139"/>
          <p:cNvSpPr/>
          <p:nvPr/>
        </p:nvSpPr>
        <p:spPr>
          <a:xfrm>
            <a:off x="3486481" y="900000"/>
            <a:ext cx="1886700" cy="1091700"/>
          </a:xfrm>
          <a:prstGeom prst="roundRect">
            <a:avLst>
              <a:gd name="adj" fmla="val 16667"/>
            </a:avLst>
          </a:prstGeom>
          <a:solidFill>
            <a:srgbClr val="FFD70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90" name="Google Shape;890;p139"/>
          <p:cNvSpPr/>
          <p:nvPr/>
        </p:nvSpPr>
        <p:spPr>
          <a:xfrm>
            <a:off x="1441324" y="3317637"/>
            <a:ext cx="1886700" cy="1091700"/>
          </a:xfrm>
          <a:prstGeom prst="roundRect">
            <a:avLst>
              <a:gd name="adj" fmla="val 16667"/>
            </a:avLst>
          </a:prstGeom>
          <a:solidFill>
            <a:srgbClr val="2AB7E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#2ab7e4ff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91" name="Google Shape;891;p139"/>
          <p:cNvSpPr/>
          <p:nvPr/>
        </p:nvSpPr>
        <p:spPr>
          <a:xfrm>
            <a:off x="1441324" y="2108817"/>
            <a:ext cx="1886700" cy="1091700"/>
          </a:xfrm>
          <a:prstGeom prst="roundRect">
            <a:avLst>
              <a:gd name="adj" fmla="val 16667"/>
            </a:avLst>
          </a:prstGeom>
          <a:solidFill>
            <a:srgbClr val="9857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#9857f3ff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92" name="Google Shape;892;p139"/>
          <p:cNvSpPr/>
          <p:nvPr/>
        </p:nvSpPr>
        <p:spPr>
          <a:xfrm>
            <a:off x="3486481" y="3317637"/>
            <a:ext cx="1886700" cy="1091700"/>
          </a:xfrm>
          <a:prstGeom prst="roundRect">
            <a:avLst>
              <a:gd name="adj" fmla="val 16667"/>
            </a:avLst>
          </a:prstGeom>
          <a:solidFill>
            <a:srgbClr val="005ECF"/>
          </a:solidFill>
          <a:ln w="9525" cap="flat" cmpd="sng">
            <a:solidFill>
              <a:srgbClr val="005EC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#005ecf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93" name="Google Shape;893;p139"/>
          <p:cNvSpPr/>
          <p:nvPr/>
        </p:nvSpPr>
        <p:spPr>
          <a:xfrm>
            <a:off x="5587760" y="900000"/>
            <a:ext cx="1886700" cy="1091700"/>
          </a:xfrm>
          <a:prstGeom prst="roundRect">
            <a:avLst>
              <a:gd name="adj" fmla="val 16667"/>
            </a:avLst>
          </a:prstGeom>
          <a:solidFill>
            <a:srgbClr val="E17A1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#e17a1bff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94" name="Google Shape;894;p139"/>
          <p:cNvSpPr/>
          <p:nvPr/>
        </p:nvSpPr>
        <p:spPr>
          <a:xfrm>
            <a:off x="3486481" y="2108817"/>
            <a:ext cx="1886700" cy="1091700"/>
          </a:xfrm>
          <a:prstGeom prst="roundRect">
            <a:avLst>
              <a:gd name="adj" fmla="val 16667"/>
            </a:avLst>
          </a:prstGeom>
          <a:solidFill>
            <a:srgbClr val="740FB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#740fb5ff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95" name="Google Shape;895;p139"/>
          <p:cNvSpPr/>
          <p:nvPr/>
        </p:nvSpPr>
        <p:spPr>
          <a:xfrm>
            <a:off x="5587760" y="2108817"/>
            <a:ext cx="1886700" cy="1091700"/>
          </a:xfrm>
          <a:prstGeom prst="roundRect">
            <a:avLst>
              <a:gd name="adj" fmla="val 16667"/>
            </a:avLst>
          </a:prstGeom>
          <a:solidFill>
            <a:srgbClr val="40299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#40299bff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96" name="Google Shape;896;p139"/>
          <p:cNvSpPr txBox="1"/>
          <p:nvPr/>
        </p:nvSpPr>
        <p:spPr>
          <a:xfrm>
            <a:off x="1746575" y="1219325"/>
            <a:ext cx="1276200" cy="659700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EEEE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#eeeeeeff</a:t>
            </a:r>
            <a:endParaRPr sz="17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97" name="Google Shape;897;p139"/>
          <p:cNvSpPr txBox="1"/>
          <p:nvPr/>
        </p:nvSpPr>
        <p:spPr>
          <a:xfrm>
            <a:off x="3933900" y="1219325"/>
            <a:ext cx="1276200" cy="659700"/>
          </a:xfrm>
          <a:prstGeom prst="rect">
            <a:avLst/>
          </a:prstGeom>
          <a:solidFill>
            <a:srgbClr val="FFD70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#ffd709ff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2" name="Google Shape;902;p1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1252" y="2724091"/>
            <a:ext cx="499512" cy="49951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3" name="Google Shape;903;p1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85266" y="583317"/>
            <a:ext cx="499512" cy="49951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4" name="Google Shape;904;p1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84266" y="2316545"/>
            <a:ext cx="555893" cy="555893"/>
          </a:xfrm>
          <a:prstGeom prst="rect">
            <a:avLst/>
          </a:prstGeom>
          <a:noFill/>
          <a:ln>
            <a:noFill/>
          </a:ln>
        </p:spPr>
      </p:pic>
      <p:pic>
        <p:nvPicPr>
          <p:cNvPr id="905" name="Google Shape;905;p1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71465" y="3774462"/>
            <a:ext cx="406292" cy="409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906" name="Google Shape;906;p14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996919" y="3834697"/>
            <a:ext cx="424366" cy="424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7" name="Google Shape;907;p14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257775" y="585425"/>
            <a:ext cx="495295" cy="495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908" name="Google Shape;908;p14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030357" y="4262496"/>
            <a:ext cx="360144" cy="360144"/>
          </a:xfrm>
          <a:prstGeom prst="rect">
            <a:avLst/>
          </a:prstGeom>
          <a:noFill/>
          <a:ln>
            <a:noFill/>
          </a:ln>
        </p:spPr>
      </p:pic>
      <p:pic>
        <p:nvPicPr>
          <p:cNvPr id="909" name="Google Shape;909;p14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405173" y="3774462"/>
            <a:ext cx="406292" cy="409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910" name="Google Shape;910;p14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847021" y="4023339"/>
            <a:ext cx="508703" cy="508708"/>
          </a:xfrm>
          <a:prstGeom prst="rect">
            <a:avLst/>
          </a:prstGeom>
          <a:noFill/>
          <a:ln>
            <a:noFill/>
          </a:ln>
        </p:spPr>
      </p:pic>
      <p:pic>
        <p:nvPicPr>
          <p:cNvPr id="911" name="Google Shape;911;p140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55009" y="539005"/>
            <a:ext cx="588135" cy="588134"/>
          </a:xfrm>
          <a:prstGeom prst="rect">
            <a:avLst/>
          </a:prstGeom>
          <a:noFill/>
          <a:ln>
            <a:noFill/>
          </a:ln>
        </p:spPr>
      </p:pic>
      <p:pic>
        <p:nvPicPr>
          <p:cNvPr id="912" name="Google Shape;912;p140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773610" y="3881424"/>
            <a:ext cx="475772" cy="475778"/>
          </a:xfrm>
          <a:prstGeom prst="rect">
            <a:avLst/>
          </a:prstGeom>
          <a:noFill/>
          <a:ln>
            <a:noFill/>
          </a:ln>
        </p:spPr>
      </p:pic>
      <p:pic>
        <p:nvPicPr>
          <p:cNvPr id="913" name="Google Shape;913;p140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6224872" y="3852301"/>
            <a:ext cx="475772" cy="475778"/>
          </a:xfrm>
          <a:prstGeom prst="rect">
            <a:avLst/>
          </a:prstGeom>
          <a:noFill/>
          <a:ln>
            <a:noFill/>
          </a:ln>
        </p:spPr>
      </p:pic>
      <p:pic>
        <p:nvPicPr>
          <p:cNvPr id="914" name="Google Shape;914;p140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5819459" y="4319027"/>
            <a:ext cx="384072" cy="384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915" name="Google Shape;915;p140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6270721" y="4297931"/>
            <a:ext cx="384073" cy="384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916" name="Google Shape;916;p140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2530352" y="4433144"/>
            <a:ext cx="404216" cy="404212"/>
          </a:xfrm>
          <a:prstGeom prst="rect">
            <a:avLst/>
          </a:prstGeom>
          <a:noFill/>
          <a:ln>
            <a:noFill/>
          </a:ln>
        </p:spPr>
      </p:pic>
      <p:pic>
        <p:nvPicPr>
          <p:cNvPr id="917" name="Google Shape;917;p140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2901362" y="561770"/>
            <a:ext cx="542605" cy="542603"/>
          </a:xfrm>
          <a:prstGeom prst="rect">
            <a:avLst/>
          </a:prstGeom>
          <a:noFill/>
          <a:ln>
            <a:noFill/>
          </a:ln>
        </p:spPr>
      </p:pic>
      <p:pic>
        <p:nvPicPr>
          <p:cNvPr id="918" name="Google Shape;918;p140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888594" y="2047748"/>
            <a:ext cx="436975" cy="436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19" name="Google Shape;919;p140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514269" y="2047748"/>
            <a:ext cx="436975" cy="436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20" name="Google Shape;920;p140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3054328" y="4448785"/>
            <a:ext cx="372935" cy="372932"/>
          </a:xfrm>
          <a:prstGeom prst="rect">
            <a:avLst/>
          </a:prstGeom>
          <a:noFill/>
          <a:ln>
            <a:noFill/>
          </a:ln>
        </p:spPr>
      </p:pic>
      <p:pic>
        <p:nvPicPr>
          <p:cNvPr id="921" name="Google Shape;921;p140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8383433" y="4017270"/>
            <a:ext cx="520847" cy="520852"/>
          </a:xfrm>
          <a:prstGeom prst="rect">
            <a:avLst/>
          </a:prstGeom>
          <a:noFill/>
          <a:ln>
            <a:noFill/>
          </a:ln>
        </p:spPr>
      </p:pic>
      <p:pic>
        <p:nvPicPr>
          <p:cNvPr id="922" name="Google Shape;922;p140"/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8353338" y="3326598"/>
            <a:ext cx="595986" cy="595993"/>
          </a:xfrm>
          <a:prstGeom prst="rect">
            <a:avLst/>
          </a:prstGeom>
          <a:noFill/>
          <a:ln>
            <a:noFill/>
          </a:ln>
        </p:spPr>
      </p:pic>
      <p:pic>
        <p:nvPicPr>
          <p:cNvPr id="923" name="Google Shape;923;p140"/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1190534" y="2047748"/>
            <a:ext cx="436975" cy="436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24" name="Google Shape;924;p140"/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>
            <a:off x="2172209" y="1391638"/>
            <a:ext cx="493512" cy="493507"/>
          </a:xfrm>
          <a:prstGeom prst="rect">
            <a:avLst/>
          </a:prstGeom>
          <a:noFill/>
          <a:ln>
            <a:noFill/>
          </a:ln>
        </p:spPr>
      </p:pic>
      <p:pic>
        <p:nvPicPr>
          <p:cNvPr id="925" name="Google Shape;925;p140"/>
          <p:cNvPicPr preferRelativeResize="0"/>
          <p:nvPr/>
        </p:nvPicPr>
        <p:blipFill>
          <a:blip r:embed="rId26">
            <a:alphaModFix/>
          </a:blip>
          <a:stretch>
            <a:fillRect/>
          </a:stretch>
        </p:blipFill>
        <p:spPr>
          <a:xfrm>
            <a:off x="1150853" y="1403354"/>
            <a:ext cx="470080" cy="47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6" name="Google Shape;926;p140"/>
          <p:cNvPicPr preferRelativeResize="0"/>
          <p:nvPr/>
        </p:nvPicPr>
        <p:blipFill rotWithShape="1">
          <a:blip r:embed="rId27">
            <a:alphaModFix/>
          </a:blip>
          <a:srcRect/>
          <a:stretch/>
        </p:blipFill>
        <p:spPr>
          <a:xfrm>
            <a:off x="552077" y="4281498"/>
            <a:ext cx="537109" cy="537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7" name="Google Shape;927;p140"/>
          <p:cNvPicPr preferRelativeResize="0"/>
          <p:nvPr/>
        </p:nvPicPr>
        <p:blipFill>
          <a:blip r:embed="rId28">
            <a:alphaModFix/>
          </a:blip>
          <a:stretch>
            <a:fillRect/>
          </a:stretch>
        </p:blipFill>
        <p:spPr>
          <a:xfrm>
            <a:off x="519706" y="1355027"/>
            <a:ext cx="566735" cy="56673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8" name="Google Shape;928;p140"/>
          <p:cNvPicPr preferRelativeResize="0"/>
          <p:nvPr/>
        </p:nvPicPr>
        <p:blipFill>
          <a:blip r:embed="rId29">
            <a:alphaModFix/>
          </a:blip>
          <a:stretch>
            <a:fillRect/>
          </a:stretch>
        </p:blipFill>
        <p:spPr>
          <a:xfrm>
            <a:off x="5187775" y="2316539"/>
            <a:ext cx="493249" cy="49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9" name="Google Shape;929;p140"/>
          <p:cNvPicPr preferRelativeResize="0"/>
          <p:nvPr/>
        </p:nvPicPr>
        <p:blipFill>
          <a:blip r:embed="rId30">
            <a:alphaModFix/>
          </a:blip>
          <a:stretch>
            <a:fillRect/>
          </a:stretch>
        </p:blipFill>
        <p:spPr>
          <a:xfrm>
            <a:off x="961355" y="2667110"/>
            <a:ext cx="588118" cy="588116"/>
          </a:xfrm>
          <a:prstGeom prst="rect">
            <a:avLst/>
          </a:prstGeom>
          <a:noFill/>
          <a:ln>
            <a:noFill/>
          </a:ln>
        </p:spPr>
      </p:pic>
      <p:pic>
        <p:nvPicPr>
          <p:cNvPr id="930" name="Google Shape;930;p140"/>
          <p:cNvPicPr preferRelativeResize="0"/>
          <p:nvPr/>
        </p:nvPicPr>
        <p:blipFill>
          <a:blip r:embed="rId31">
            <a:alphaModFix/>
          </a:blip>
          <a:stretch>
            <a:fillRect/>
          </a:stretch>
        </p:blipFill>
        <p:spPr>
          <a:xfrm>
            <a:off x="7856320" y="3390576"/>
            <a:ext cx="468034" cy="468039"/>
          </a:xfrm>
          <a:prstGeom prst="rect">
            <a:avLst/>
          </a:prstGeom>
          <a:noFill/>
          <a:ln>
            <a:noFill/>
          </a:ln>
        </p:spPr>
      </p:pic>
      <p:pic>
        <p:nvPicPr>
          <p:cNvPr id="931" name="Google Shape;931;p140"/>
          <p:cNvPicPr preferRelativeResize="0"/>
          <p:nvPr/>
        </p:nvPicPr>
        <p:blipFill>
          <a:blip r:embed="rId32">
            <a:alphaModFix/>
          </a:blip>
          <a:stretch>
            <a:fillRect/>
          </a:stretch>
        </p:blipFill>
        <p:spPr>
          <a:xfrm>
            <a:off x="5181495" y="2922709"/>
            <a:ext cx="493249" cy="493232"/>
          </a:xfrm>
          <a:prstGeom prst="rect">
            <a:avLst/>
          </a:prstGeom>
          <a:noFill/>
          <a:ln>
            <a:noFill/>
          </a:ln>
        </p:spPr>
      </p:pic>
      <p:pic>
        <p:nvPicPr>
          <p:cNvPr id="932" name="Google Shape;932;p140"/>
          <p:cNvPicPr preferRelativeResize="0"/>
          <p:nvPr/>
        </p:nvPicPr>
        <p:blipFill>
          <a:blip r:embed="rId33">
            <a:alphaModFix/>
          </a:blip>
          <a:stretch>
            <a:fillRect/>
          </a:stretch>
        </p:blipFill>
        <p:spPr>
          <a:xfrm>
            <a:off x="2131524" y="2730594"/>
            <a:ext cx="499518" cy="499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933" name="Google Shape;933;p140"/>
          <p:cNvPicPr preferRelativeResize="0"/>
          <p:nvPr/>
        </p:nvPicPr>
        <p:blipFill>
          <a:blip r:embed="rId34">
            <a:alphaModFix/>
          </a:blip>
          <a:stretch>
            <a:fillRect/>
          </a:stretch>
        </p:blipFill>
        <p:spPr>
          <a:xfrm>
            <a:off x="4009998" y="2316535"/>
            <a:ext cx="530079" cy="530062"/>
          </a:xfrm>
          <a:prstGeom prst="rect">
            <a:avLst/>
          </a:prstGeom>
          <a:noFill/>
          <a:ln>
            <a:noFill/>
          </a:ln>
        </p:spPr>
      </p:pic>
      <p:pic>
        <p:nvPicPr>
          <p:cNvPr id="934" name="Google Shape;934;p140"/>
          <p:cNvPicPr preferRelativeResize="0"/>
          <p:nvPr/>
        </p:nvPicPr>
        <p:blipFill>
          <a:blip r:embed="rId35">
            <a:alphaModFix/>
          </a:blip>
          <a:stretch>
            <a:fillRect/>
          </a:stretch>
        </p:blipFill>
        <p:spPr>
          <a:xfrm>
            <a:off x="544543" y="3704244"/>
            <a:ext cx="552178" cy="552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935" name="Google Shape;935;p140"/>
          <p:cNvPicPr preferRelativeResize="0"/>
          <p:nvPr/>
        </p:nvPicPr>
        <p:blipFill>
          <a:blip r:embed="rId36">
            <a:alphaModFix/>
          </a:blip>
          <a:stretch>
            <a:fillRect/>
          </a:stretch>
        </p:blipFill>
        <p:spPr>
          <a:xfrm>
            <a:off x="1078633" y="3704244"/>
            <a:ext cx="552178" cy="552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936" name="Google Shape;936;p140"/>
          <p:cNvPicPr preferRelativeResize="0"/>
          <p:nvPr/>
        </p:nvPicPr>
        <p:blipFill>
          <a:blip r:embed="rId37">
            <a:alphaModFix/>
          </a:blip>
          <a:stretch>
            <a:fillRect/>
          </a:stretch>
        </p:blipFill>
        <p:spPr>
          <a:xfrm>
            <a:off x="1053627" y="4248959"/>
            <a:ext cx="602188" cy="602179"/>
          </a:xfrm>
          <a:prstGeom prst="rect">
            <a:avLst/>
          </a:prstGeom>
          <a:noFill/>
          <a:ln>
            <a:noFill/>
          </a:ln>
        </p:spPr>
      </p:pic>
      <p:pic>
        <p:nvPicPr>
          <p:cNvPr id="937" name="Google Shape;937;p140"/>
          <p:cNvPicPr preferRelativeResize="0"/>
          <p:nvPr/>
        </p:nvPicPr>
        <p:blipFill>
          <a:blip r:embed="rId38">
            <a:alphaModFix/>
          </a:blip>
          <a:stretch>
            <a:fillRect/>
          </a:stretch>
        </p:blipFill>
        <p:spPr>
          <a:xfrm>
            <a:off x="469475" y="2745317"/>
            <a:ext cx="470090" cy="4700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8" name="Google Shape;938;p140"/>
          <p:cNvPicPr preferRelativeResize="0"/>
          <p:nvPr/>
        </p:nvPicPr>
        <p:blipFill>
          <a:blip r:embed="rId39">
            <a:alphaModFix/>
          </a:blip>
          <a:stretch>
            <a:fillRect/>
          </a:stretch>
        </p:blipFill>
        <p:spPr>
          <a:xfrm>
            <a:off x="2316972" y="556974"/>
            <a:ext cx="552197" cy="552196"/>
          </a:xfrm>
          <a:prstGeom prst="rect">
            <a:avLst/>
          </a:prstGeom>
          <a:noFill/>
          <a:ln>
            <a:noFill/>
          </a:ln>
        </p:spPr>
      </p:pic>
      <p:pic>
        <p:nvPicPr>
          <p:cNvPr id="939" name="Google Shape;939;p140"/>
          <p:cNvPicPr preferRelativeResize="0"/>
          <p:nvPr/>
        </p:nvPicPr>
        <p:blipFill>
          <a:blip r:embed="rId40">
            <a:alphaModFix/>
          </a:blip>
          <a:stretch>
            <a:fillRect/>
          </a:stretch>
        </p:blipFill>
        <p:spPr>
          <a:xfrm>
            <a:off x="4554831" y="2935266"/>
            <a:ext cx="504910" cy="504894"/>
          </a:xfrm>
          <a:prstGeom prst="rect">
            <a:avLst/>
          </a:prstGeom>
          <a:noFill/>
          <a:ln>
            <a:noFill/>
          </a:ln>
        </p:spPr>
      </p:pic>
      <p:pic>
        <p:nvPicPr>
          <p:cNvPr id="940" name="Google Shape;940;p140"/>
          <p:cNvPicPr preferRelativeResize="0"/>
          <p:nvPr/>
        </p:nvPicPr>
        <p:blipFill>
          <a:blip r:embed="rId41">
            <a:alphaModFix/>
          </a:blip>
          <a:stretch>
            <a:fillRect/>
          </a:stretch>
        </p:blipFill>
        <p:spPr>
          <a:xfrm>
            <a:off x="4022582" y="2935266"/>
            <a:ext cx="504910" cy="504894"/>
          </a:xfrm>
          <a:prstGeom prst="rect">
            <a:avLst/>
          </a:prstGeom>
          <a:noFill/>
          <a:ln>
            <a:noFill/>
          </a:ln>
        </p:spPr>
      </p:pic>
      <p:pic>
        <p:nvPicPr>
          <p:cNvPr id="941" name="Google Shape;941;p140"/>
          <p:cNvPicPr preferRelativeResize="0"/>
          <p:nvPr/>
        </p:nvPicPr>
        <p:blipFill>
          <a:blip r:embed="rId42">
            <a:alphaModFix/>
          </a:blip>
          <a:stretch>
            <a:fillRect/>
          </a:stretch>
        </p:blipFill>
        <p:spPr>
          <a:xfrm>
            <a:off x="4554831" y="2329119"/>
            <a:ext cx="504910" cy="504894"/>
          </a:xfrm>
          <a:prstGeom prst="rect">
            <a:avLst/>
          </a:prstGeom>
          <a:noFill/>
          <a:ln>
            <a:noFill/>
          </a:ln>
        </p:spPr>
      </p:pic>
      <p:pic>
        <p:nvPicPr>
          <p:cNvPr id="942" name="Google Shape;942;p140"/>
          <p:cNvPicPr preferRelativeResize="0"/>
          <p:nvPr/>
        </p:nvPicPr>
        <p:blipFill>
          <a:blip r:embed="rId43">
            <a:alphaModFix/>
          </a:blip>
          <a:stretch>
            <a:fillRect/>
          </a:stretch>
        </p:blipFill>
        <p:spPr>
          <a:xfrm>
            <a:off x="5663349" y="2901775"/>
            <a:ext cx="597725" cy="59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3" name="Google Shape;943;p140"/>
          <p:cNvPicPr preferRelativeResize="0"/>
          <p:nvPr/>
        </p:nvPicPr>
        <p:blipFill>
          <a:blip r:embed="rId44">
            <a:alphaModFix/>
          </a:blip>
          <a:stretch>
            <a:fillRect/>
          </a:stretch>
        </p:blipFill>
        <p:spPr>
          <a:xfrm>
            <a:off x="1985334" y="3818550"/>
            <a:ext cx="456645" cy="45666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4" name="Google Shape;944;p140"/>
          <p:cNvPicPr preferRelativeResize="0"/>
          <p:nvPr/>
        </p:nvPicPr>
        <p:blipFill>
          <a:blip r:embed="rId45">
            <a:alphaModFix/>
          </a:blip>
          <a:stretch>
            <a:fillRect/>
          </a:stretch>
        </p:blipFill>
        <p:spPr>
          <a:xfrm>
            <a:off x="1434048" y="2018565"/>
            <a:ext cx="495294" cy="495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945" name="Google Shape;945;p140"/>
          <p:cNvPicPr preferRelativeResize="0"/>
          <p:nvPr/>
        </p:nvPicPr>
        <p:blipFill>
          <a:blip r:embed="rId46">
            <a:alphaModFix/>
          </a:blip>
          <a:stretch>
            <a:fillRect/>
          </a:stretch>
        </p:blipFill>
        <p:spPr>
          <a:xfrm>
            <a:off x="1885178" y="2018565"/>
            <a:ext cx="495294" cy="495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946" name="Google Shape;946;p140"/>
          <p:cNvPicPr preferRelativeResize="0"/>
          <p:nvPr/>
        </p:nvPicPr>
        <p:blipFill>
          <a:blip r:embed="rId47">
            <a:alphaModFix/>
          </a:blip>
          <a:stretch>
            <a:fillRect/>
          </a:stretch>
        </p:blipFill>
        <p:spPr>
          <a:xfrm>
            <a:off x="2026525" y="4443213"/>
            <a:ext cx="384075" cy="38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7" name="Google Shape;947;p140"/>
          <p:cNvPicPr preferRelativeResize="0"/>
          <p:nvPr/>
        </p:nvPicPr>
        <p:blipFill>
          <a:blip r:embed="rId48">
            <a:alphaModFix/>
          </a:blip>
          <a:stretch>
            <a:fillRect/>
          </a:stretch>
        </p:blipFill>
        <p:spPr>
          <a:xfrm>
            <a:off x="2502160" y="3844766"/>
            <a:ext cx="404231" cy="404228"/>
          </a:xfrm>
          <a:prstGeom prst="rect">
            <a:avLst/>
          </a:prstGeom>
          <a:noFill/>
          <a:ln>
            <a:noFill/>
          </a:ln>
        </p:spPr>
      </p:pic>
      <p:pic>
        <p:nvPicPr>
          <p:cNvPr id="948" name="Google Shape;948;p140"/>
          <p:cNvPicPr preferRelativeResize="0"/>
          <p:nvPr/>
        </p:nvPicPr>
        <p:blipFill>
          <a:blip r:embed="rId49">
            <a:alphaModFix/>
          </a:blip>
          <a:stretch>
            <a:fillRect/>
          </a:stretch>
        </p:blipFill>
        <p:spPr>
          <a:xfrm>
            <a:off x="4407251" y="4226469"/>
            <a:ext cx="432222" cy="432216"/>
          </a:xfrm>
          <a:prstGeom prst="rect">
            <a:avLst/>
          </a:prstGeom>
          <a:noFill/>
          <a:ln>
            <a:noFill/>
          </a:ln>
        </p:spPr>
      </p:pic>
      <p:pic>
        <p:nvPicPr>
          <p:cNvPr id="949" name="Google Shape;949;p140"/>
          <p:cNvPicPr preferRelativeResize="0"/>
          <p:nvPr/>
        </p:nvPicPr>
        <p:blipFill>
          <a:blip r:embed="rId50">
            <a:alphaModFix/>
          </a:blip>
          <a:stretch>
            <a:fillRect/>
          </a:stretch>
        </p:blipFill>
        <p:spPr>
          <a:xfrm>
            <a:off x="3919814" y="3763353"/>
            <a:ext cx="432222" cy="432216"/>
          </a:xfrm>
          <a:prstGeom prst="rect">
            <a:avLst/>
          </a:prstGeom>
          <a:noFill/>
          <a:ln>
            <a:noFill/>
          </a:ln>
        </p:spPr>
      </p:pic>
      <p:pic>
        <p:nvPicPr>
          <p:cNvPr id="950" name="Google Shape;950;p140"/>
          <p:cNvPicPr preferRelativeResize="0"/>
          <p:nvPr/>
        </p:nvPicPr>
        <p:blipFill>
          <a:blip r:embed="rId51">
            <a:alphaModFix/>
          </a:blip>
          <a:stretch>
            <a:fillRect/>
          </a:stretch>
        </p:blipFill>
        <p:spPr>
          <a:xfrm>
            <a:off x="4381317" y="3763353"/>
            <a:ext cx="432222" cy="432216"/>
          </a:xfrm>
          <a:prstGeom prst="rect">
            <a:avLst/>
          </a:prstGeom>
          <a:noFill/>
          <a:ln>
            <a:noFill/>
          </a:ln>
        </p:spPr>
      </p:pic>
      <p:pic>
        <p:nvPicPr>
          <p:cNvPr id="951" name="Google Shape;951;p140"/>
          <p:cNvPicPr preferRelativeResize="0"/>
          <p:nvPr/>
        </p:nvPicPr>
        <p:blipFill>
          <a:blip r:embed="rId52">
            <a:alphaModFix/>
          </a:blip>
          <a:stretch>
            <a:fillRect/>
          </a:stretch>
        </p:blipFill>
        <p:spPr>
          <a:xfrm>
            <a:off x="5421140" y="4251223"/>
            <a:ext cx="382690" cy="38269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2" name="Google Shape;952;p140"/>
          <p:cNvPicPr preferRelativeResize="0"/>
          <p:nvPr/>
        </p:nvPicPr>
        <p:blipFill>
          <a:blip r:embed="rId53">
            <a:alphaModFix/>
          </a:blip>
          <a:stretch>
            <a:fillRect/>
          </a:stretch>
        </p:blipFill>
        <p:spPr>
          <a:xfrm>
            <a:off x="1561510" y="1329664"/>
            <a:ext cx="617460" cy="617454"/>
          </a:xfrm>
          <a:prstGeom prst="rect">
            <a:avLst/>
          </a:prstGeom>
          <a:noFill/>
          <a:ln>
            <a:noFill/>
          </a:ln>
        </p:spPr>
      </p:pic>
      <p:pic>
        <p:nvPicPr>
          <p:cNvPr id="953" name="Google Shape;953;p140"/>
          <p:cNvPicPr preferRelativeResize="0"/>
          <p:nvPr/>
        </p:nvPicPr>
        <p:blipFill>
          <a:blip r:embed="rId54">
            <a:alphaModFix/>
          </a:blip>
          <a:stretch>
            <a:fillRect/>
          </a:stretch>
        </p:blipFill>
        <p:spPr>
          <a:xfrm>
            <a:off x="6485050" y="617394"/>
            <a:ext cx="431346" cy="431356"/>
          </a:xfrm>
          <a:prstGeom prst="rect">
            <a:avLst/>
          </a:prstGeom>
          <a:noFill/>
          <a:ln>
            <a:noFill/>
          </a:ln>
        </p:spPr>
      </p:pic>
      <p:pic>
        <p:nvPicPr>
          <p:cNvPr id="954" name="Google Shape;954;p140"/>
          <p:cNvPicPr preferRelativeResize="0"/>
          <p:nvPr/>
        </p:nvPicPr>
        <p:blipFill>
          <a:blip r:embed="rId55">
            <a:alphaModFix/>
          </a:blip>
          <a:stretch>
            <a:fillRect/>
          </a:stretch>
        </p:blipFill>
        <p:spPr>
          <a:xfrm>
            <a:off x="6916396" y="617394"/>
            <a:ext cx="431346" cy="431356"/>
          </a:xfrm>
          <a:prstGeom prst="rect">
            <a:avLst/>
          </a:prstGeom>
          <a:noFill/>
          <a:ln>
            <a:noFill/>
          </a:ln>
        </p:spPr>
      </p:pic>
      <p:pic>
        <p:nvPicPr>
          <p:cNvPr id="955" name="Google Shape;955;p140"/>
          <p:cNvPicPr preferRelativeResize="0"/>
          <p:nvPr/>
        </p:nvPicPr>
        <p:blipFill>
          <a:blip r:embed="rId56">
            <a:alphaModFix/>
          </a:blip>
          <a:stretch>
            <a:fillRect/>
          </a:stretch>
        </p:blipFill>
        <p:spPr>
          <a:xfrm rot="808536">
            <a:off x="8249366" y="2529116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6" name="Google Shape;956;p140"/>
          <p:cNvPicPr preferRelativeResize="0"/>
          <p:nvPr/>
        </p:nvPicPr>
        <p:blipFill>
          <a:blip r:embed="rId57">
            <a:alphaModFix/>
          </a:blip>
          <a:stretch>
            <a:fillRect/>
          </a:stretch>
        </p:blipFill>
        <p:spPr>
          <a:xfrm>
            <a:off x="7692265" y="2494210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7" name="Google Shape;957;p140"/>
          <p:cNvPicPr preferRelativeResize="0"/>
          <p:nvPr/>
        </p:nvPicPr>
        <p:blipFill>
          <a:blip r:embed="rId58">
            <a:alphaModFix/>
          </a:blip>
          <a:stretch>
            <a:fillRect/>
          </a:stretch>
        </p:blipFill>
        <p:spPr>
          <a:xfrm>
            <a:off x="7202083" y="2494244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8" name="Google Shape;958;p140"/>
          <p:cNvPicPr preferRelativeResize="0"/>
          <p:nvPr/>
        </p:nvPicPr>
        <p:blipFill>
          <a:blip r:embed="rId59">
            <a:alphaModFix/>
          </a:blip>
          <a:stretch>
            <a:fillRect/>
          </a:stretch>
        </p:blipFill>
        <p:spPr>
          <a:xfrm>
            <a:off x="7202071" y="1974083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9" name="Google Shape;959;p140"/>
          <p:cNvPicPr preferRelativeResize="0"/>
          <p:nvPr/>
        </p:nvPicPr>
        <p:blipFill>
          <a:blip r:embed="rId60">
            <a:alphaModFix/>
          </a:blip>
          <a:stretch>
            <a:fillRect/>
          </a:stretch>
        </p:blipFill>
        <p:spPr>
          <a:xfrm>
            <a:off x="7692265" y="1974071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0" name="Google Shape;960;p140"/>
          <p:cNvPicPr preferRelativeResize="0"/>
          <p:nvPr/>
        </p:nvPicPr>
        <p:blipFill>
          <a:blip r:embed="rId61">
            <a:alphaModFix/>
          </a:blip>
          <a:stretch>
            <a:fillRect/>
          </a:stretch>
        </p:blipFill>
        <p:spPr>
          <a:xfrm>
            <a:off x="8218004" y="1167390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1" name="Google Shape;961;p140"/>
          <p:cNvPicPr preferRelativeResize="0"/>
          <p:nvPr/>
        </p:nvPicPr>
        <p:blipFill>
          <a:blip r:embed="rId62">
            <a:alphaModFix/>
          </a:blip>
          <a:stretch>
            <a:fillRect/>
          </a:stretch>
        </p:blipFill>
        <p:spPr>
          <a:xfrm>
            <a:off x="7631405" y="1180470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2" name="Google Shape;962;p140"/>
          <p:cNvPicPr preferRelativeResize="0"/>
          <p:nvPr/>
        </p:nvPicPr>
        <p:blipFill>
          <a:blip r:embed="rId63">
            <a:alphaModFix/>
          </a:blip>
          <a:stretch>
            <a:fillRect/>
          </a:stretch>
        </p:blipFill>
        <p:spPr>
          <a:xfrm>
            <a:off x="8164542" y="578840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3" name="Google Shape;963;p140"/>
          <p:cNvPicPr preferRelativeResize="0"/>
          <p:nvPr/>
        </p:nvPicPr>
        <p:blipFill>
          <a:blip r:embed="rId64">
            <a:alphaModFix/>
          </a:blip>
          <a:stretch>
            <a:fillRect/>
          </a:stretch>
        </p:blipFill>
        <p:spPr>
          <a:xfrm>
            <a:off x="7666734" y="578840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4" name="Google Shape;964;p140"/>
          <p:cNvPicPr preferRelativeResize="0"/>
          <p:nvPr/>
        </p:nvPicPr>
        <p:blipFill>
          <a:blip r:embed="rId65">
            <a:alphaModFix/>
          </a:blip>
          <a:stretch>
            <a:fillRect/>
          </a:stretch>
        </p:blipFill>
        <p:spPr>
          <a:xfrm>
            <a:off x="3495732" y="583314"/>
            <a:ext cx="499518" cy="499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965" name="Google Shape;965;p140"/>
          <p:cNvPicPr preferRelativeResize="0"/>
          <p:nvPr/>
        </p:nvPicPr>
        <p:blipFill>
          <a:blip r:embed="rId66">
            <a:alphaModFix/>
          </a:blip>
          <a:stretch>
            <a:fillRect/>
          </a:stretch>
        </p:blipFill>
        <p:spPr>
          <a:xfrm>
            <a:off x="7342914" y="4061650"/>
            <a:ext cx="432067" cy="432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966" name="Google Shape;966;p140"/>
          <p:cNvPicPr preferRelativeResize="0"/>
          <p:nvPr/>
        </p:nvPicPr>
        <p:blipFill>
          <a:blip r:embed="rId67">
            <a:alphaModFix/>
          </a:blip>
          <a:stretch>
            <a:fillRect/>
          </a:stretch>
        </p:blipFill>
        <p:spPr>
          <a:xfrm>
            <a:off x="7320675" y="3408559"/>
            <a:ext cx="432067" cy="432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967" name="Google Shape;967;p140"/>
          <p:cNvPicPr preferRelativeResize="0"/>
          <p:nvPr/>
        </p:nvPicPr>
        <p:blipFill>
          <a:blip r:embed="rId68">
            <a:alphaModFix/>
          </a:blip>
          <a:stretch>
            <a:fillRect/>
          </a:stretch>
        </p:blipFill>
        <p:spPr>
          <a:xfrm>
            <a:off x="8193251" y="1974071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8" name="Google Shape;968;p140"/>
          <p:cNvPicPr preferRelativeResize="0"/>
          <p:nvPr/>
        </p:nvPicPr>
        <p:blipFill rotWithShape="1">
          <a:blip r:embed="rId69">
            <a:alphaModFix/>
          </a:blip>
          <a:srcRect/>
          <a:stretch/>
        </p:blipFill>
        <p:spPr>
          <a:xfrm>
            <a:off x="2337816" y="2058480"/>
            <a:ext cx="443210" cy="443203"/>
          </a:xfrm>
          <a:prstGeom prst="rect">
            <a:avLst/>
          </a:prstGeom>
          <a:noFill/>
          <a:ln>
            <a:noFill/>
          </a:ln>
        </p:spPr>
      </p:pic>
      <p:pic>
        <p:nvPicPr>
          <p:cNvPr id="969" name="Google Shape;969;p140"/>
          <p:cNvPicPr preferRelativeResize="0"/>
          <p:nvPr/>
        </p:nvPicPr>
        <p:blipFill>
          <a:blip r:embed="rId70">
            <a:alphaModFix/>
          </a:blip>
          <a:stretch>
            <a:fillRect/>
          </a:stretch>
        </p:blipFill>
        <p:spPr>
          <a:xfrm>
            <a:off x="2775062" y="1388632"/>
            <a:ext cx="499518" cy="499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970" name="Google Shape;970;p140"/>
          <p:cNvPicPr preferRelativeResize="0"/>
          <p:nvPr/>
        </p:nvPicPr>
        <p:blipFill rotWithShape="1">
          <a:blip r:embed="rId71">
            <a:alphaModFix/>
          </a:blip>
          <a:srcRect/>
          <a:stretch/>
        </p:blipFill>
        <p:spPr>
          <a:xfrm>
            <a:off x="5056303" y="4700669"/>
            <a:ext cx="306250" cy="30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971" name="Google Shape;971;p140"/>
          <p:cNvPicPr preferRelativeResize="0"/>
          <p:nvPr/>
        </p:nvPicPr>
        <p:blipFill rotWithShape="1">
          <a:blip r:embed="rId72">
            <a:alphaModFix/>
          </a:blip>
          <a:srcRect/>
          <a:stretch/>
        </p:blipFill>
        <p:spPr>
          <a:xfrm>
            <a:off x="5476501" y="4711956"/>
            <a:ext cx="306250" cy="30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972" name="Google Shape;972;p140"/>
          <p:cNvPicPr preferRelativeResize="0"/>
          <p:nvPr/>
        </p:nvPicPr>
        <p:blipFill>
          <a:blip r:embed="rId73">
            <a:alphaModFix/>
          </a:blip>
          <a:stretch>
            <a:fillRect/>
          </a:stretch>
        </p:blipFill>
        <p:spPr>
          <a:xfrm>
            <a:off x="2691814" y="2761497"/>
            <a:ext cx="437718" cy="437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973" name="Google Shape;973;p140"/>
          <p:cNvPicPr preferRelativeResize="0"/>
          <p:nvPr/>
        </p:nvPicPr>
        <p:blipFill>
          <a:blip r:embed="rId74">
            <a:alphaModFix/>
          </a:blip>
          <a:stretch>
            <a:fillRect/>
          </a:stretch>
        </p:blipFill>
        <p:spPr>
          <a:xfrm>
            <a:off x="3835523" y="1440998"/>
            <a:ext cx="617475" cy="61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4" name="Google Shape;974;p140"/>
          <p:cNvPicPr preferRelativeResize="0"/>
          <p:nvPr/>
        </p:nvPicPr>
        <p:blipFill>
          <a:blip r:embed="rId75">
            <a:alphaModFix/>
          </a:blip>
          <a:stretch>
            <a:fillRect/>
          </a:stretch>
        </p:blipFill>
        <p:spPr>
          <a:xfrm>
            <a:off x="4445931" y="1419187"/>
            <a:ext cx="729762" cy="7297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p141"/>
          <p:cNvSpPr/>
          <p:nvPr/>
        </p:nvSpPr>
        <p:spPr>
          <a:xfrm>
            <a:off x="5386000" y="197300"/>
            <a:ext cx="3467400" cy="2147400"/>
          </a:xfrm>
          <a:prstGeom prst="roundRect">
            <a:avLst>
              <a:gd name="adj" fmla="val 16667"/>
            </a:avLst>
          </a:prstGeom>
          <a:solidFill>
            <a:srgbClr val="9857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80" name="Google Shape;980;p1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6651" y="489974"/>
            <a:ext cx="1068173" cy="918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81" name="Google Shape;981;p1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34800" y="489977"/>
            <a:ext cx="1021451" cy="9183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2" name="Google Shape;982;p1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29770" y="1479813"/>
            <a:ext cx="941939" cy="84686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3" name="Google Shape;983;p1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34798" y="1408313"/>
            <a:ext cx="1021455" cy="9183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4" name="Google Shape;984;p14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807677" y="1327053"/>
            <a:ext cx="1812680" cy="627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5" name="Google Shape;985;p14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807700" y="489978"/>
            <a:ext cx="1812644" cy="627527"/>
          </a:xfrm>
          <a:prstGeom prst="rect">
            <a:avLst/>
          </a:prstGeom>
          <a:noFill/>
          <a:ln>
            <a:noFill/>
          </a:ln>
        </p:spPr>
      </p:pic>
      <p:pic>
        <p:nvPicPr>
          <p:cNvPr id="986" name="Google Shape;986;p14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696748" y="670077"/>
            <a:ext cx="941925" cy="1201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87" name="Google Shape;987;p14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983475" y="3271488"/>
            <a:ext cx="648858" cy="1034127"/>
          </a:xfrm>
          <a:prstGeom prst="rect">
            <a:avLst/>
          </a:prstGeom>
          <a:noFill/>
          <a:ln>
            <a:noFill/>
          </a:ln>
        </p:spPr>
      </p:pic>
      <p:pic>
        <p:nvPicPr>
          <p:cNvPr id="988" name="Google Shape;988;p14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667200" y="2836980"/>
            <a:ext cx="1883234" cy="780798"/>
          </a:xfrm>
          <a:prstGeom prst="rect">
            <a:avLst/>
          </a:prstGeom>
          <a:noFill/>
          <a:ln>
            <a:noFill/>
          </a:ln>
          <a:effectLst>
            <a:outerShdw blurRad="114300" dist="19050" dir="588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989" name="Google Shape;989;p141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592020" y="3781284"/>
            <a:ext cx="1948175" cy="765766"/>
          </a:xfrm>
          <a:prstGeom prst="rect">
            <a:avLst/>
          </a:prstGeom>
          <a:noFill/>
          <a:ln>
            <a:noFill/>
          </a:ln>
          <a:effectLst>
            <a:outerShdw blurRad="114300" dist="19050" dir="588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990" name="Google Shape;990;p141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826736" y="3794736"/>
            <a:ext cx="1948175" cy="765766"/>
          </a:xfrm>
          <a:prstGeom prst="rect">
            <a:avLst/>
          </a:prstGeom>
          <a:noFill/>
          <a:ln>
            <a:noFill/>
          </a:ln>
          <a:effectLst>
            <a:outerShdw blurRad="114300" dist="19050" dir="588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991" name="Google Shape;991;p141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6905220" y="2836977"/>
            <a:ext cx="1948176" cy="807723"/>
          </a:xfrm>
          <a:prstGeom prst="rect">
            <a:avLst/>
          </a:prstGeom>
          <a:noFill/>
          <a:ln>
            <a:noFill/>
          </a:ln>
          <a:effectLst>
            <a:outerShdw blurRad="114300" dist="19050" dir="588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992" name="Google Shape;992;p141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1953526" y="3328526"/>
            <a:ext cx="929125" cy="92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3" name="Google Shape;993;p141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3041589" y="3365487"/>
            <a:ext cx="770110" cy="8461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: скругленные углы 14">
            <a:extLst>
              <a:ext uri="{FF2B5EF4-FFF2-40B4-BE49-F238E27FC236}">
                <a16:creationId xmlns:a16="http://schemas.microsoft.com/office/drawing/2014/main" id="{1DC3A7CE-65D9-F1A5-4EB3-D060112E2654}"/>
              </a:ext>
            </a:extLst>
          </p:cNvPr>
          <p:cNvSpPr/>
          <p:nvPr/>
        </p:nvSpPr>
        <p:spPr>
          <a:xfrm>
            <a:off x="284429" y="3044952"/>
            <a:ext cx="1599439" cy="1774484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sz="1050"/>
          </a:p>
        </p:txBody>
      </p:sp>
      <p:sp>
        <p:nvSpPr>
          <p:cNvPr id="19" name="Прямоугольник: скругленные углы 18">
            <a:extLst>
              <a:ext uri="{FF2B5EF4-FFF2-40B4-BE49-F238E27FC236}">
                <a16:creationId xmlns:a16="http://schemas.microsoft.com/office/drawing/2014/main" id="{633DBAA2-F09F-765C-434E-FF9EC2A83B46}"/>
              </a:ext>
            </a:extLst>
          </p:cNvPr>
          <p:cNvSpPr/>
          <p:nvPr/>
        </p:nvSpPr>
        <p:spPr>
          <a:xfrm>
            <a:off x="2600147" y="3044952"/>
            <a:ext cx="1599439" cy="1774484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React Router</a:t>
            </a:r>
            <a:endParaRPr lang="ru-RU" sz="2400" b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0" name="Прямоугольник: скругленные углы 19">
            <a:extLst>
              <a:ext uri="{FF2B5EF4-FFF2-40B4-BE49-F238E27FC236}">
                <a16:creationId xmlns:a16="http://schemas.microsoft.com/office/drawing/2014/main" id="{926530B5-A129-AFC2-BC25-E2AFE3517705}"/>
              </a:ext>
            </a:extLst>
          </p:cNvPr>
          <p:cNvSpPr/>
          <p:nvPr/>
        </p:nvSpPr>
        <p:spPr>
          <a:xfrm>
            <a:off x="4950155" y="3044952"/>
            <a:ext cx="1599439" cy="1774484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sz="1050"/>
          </a:p>
        </p:txBody>
      </p:sp>
      <p:sp>
        <p:nvSpPr>
          <p:cNvPr id="21" name="Прямоугольник: скругленные углы 20">
            <a:extLst>
              <a:ext uri="{FF2B5EF4-FFF2-40B4-BE49-F238E27FC236}">
                <a16:creationId xmlns:a16="http://schemas.microsoft.com/office/drawing/2014/main" id="{45336490-00F2-1CF7-C9BB-35FBF1253D29}"/>
              </a:ext>
            </a:extLst>
          </p:cNvPr>
          <p:cNvSpPr/>
          <p:nvPr/>
        </p:nvSpPr>
        <p:spPr>
          <a:xfrm>
            <a:off x="7300163" y="3044952"/>
            <a:ext cx="1599439" cy="1774484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sz="1050"/>
          </a:p>
        </p:txBody>
      </p:sp>
      <p:pic>
        <p:nvPicPr>
          <p:cNvPr id="22" name="Picture 6" descr="Bootstrap (front-end framework) - Wikipedia">
            <a:extLst>
              <a:ext uri="{FF2B5EF4-FFF2-40B4-BE49-F238E27FC236}">
                <a16:creationId xmlns:a16="http://schemas.microsoft.com/office/drawing/2014/main" id="{F47AFBDE-C3F9-2ACA-35BC-744A6FCAE1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1368" y="3377270"/>
            <a:ext cx="1384517" cy="1104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Jobs at Axios">
            <a:extLst>
              <a:ext uri="{FF2B5EF4-FFF2-40B4-BE49-F238E27FC236}">
                <a16:creationId xmlns:a16="http://schemas.microsoft.com/office/drawing/2014/main" id="{77064CBD-01B5-8FC8-5EBB-F7C5044F0B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428" y="3560170"/>
            <a:ext cx="1646945" cy="738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GitHub - jaredpalmer/formik: Build forms in React, without the tears 😭">
            <a:extLst>
              <a:ext uri="{FF2B5EF4-FFF2-40B4-BE49-F238E27FC236}">
                <a16:creationId xmlns:a16="http://schemas.microsoft.com/office/drawing/2014/main" id="{C220E197-B29C-E19F-772E-9728AD8E39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5829" y="3335408"/>
            <a:ext cx="1328105" cy="114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Прямоугольник: скругленные углы 26">
            <a:extLst>
              <a:ext uri="{FF2B5EF4-FFF2-40B4-BE49-F238E27FC236}">
                <a16:creationId xmlns:a16="http://schemas.microsoft.com/office/drawing/2014/main" id="{325D78E3-3F80-A9C6-8E63-B8FB66F6E5FE}"/>
              </a:ext>
            </a:extLst>
          </p:cNvPr>
          <p:cNvSpPr/>
          <p:nvPr/>
        </p:nvSpPr>
        <p:spPr>
          <a:xfrm>
            <a:off x="2414016" y="301595"/>
            <a:ext cx="4001287" cy="2535908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sz="2400" b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1028" name="Picture 4" descr="TypeScript in React. The Best Practices Nobody Talks About | by Dipak  Ahirav | Nov, 2024 | Stackademic">
            <a:extLst>
              <a:ext uri="{FF2B5EF4-FFF2-40B4-BE49-F238E27FC236}">
                <a16:creationId xmlns:a16="http://schemas.microsoft.com/office/drawing/2014/main" id="{F512F382-424E-D418-4F2D-52AA3DF130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8803" y="1382333"/>
            <a:ext cx="2271713" cy="1135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657;p117">
            <a:extLst>
              <a:ext uri="{FF2B5EF4-FFF2-40B4-BE49-F238E27FC236}">
                <a16:creationId xmlns:a16="http://schemas.microsoft.com/office/drawing/2014/main" id="{18545463-1877-A57F-F7BD-4B70169E8873}"/>
              </a:ext>
            </a:extLst>
          </p:cNvPr>
          <p:cNvSpPr txBox="1">
            <a:spLocks noGrp="1"/>
          </p:cNvSpPr>
          <p:nvPr/>
        </p:nvSpPr>
        <p:spPr>
          <a:xfrm>
            <a:off x="3399865" y="574742"/>
            <a:ext cx="2150651" cy="60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dirty="0"/>
              <a:t>Front-end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764040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113"/>
          <p:cNvSpPr txBox="1">
            <a:spLocks noGrp="1"/>
          </p:cNvSpPr>
          <p:nvPr>
            <p:ph type="title"/>
          </p:nvPr>
        </p:nvSpPr>
        <p:spPr>
          <a:xfrm>
            <a:off x="611950" y="384676"/>
            <a:ext cx="8214300" cy="6463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spAutoFit/>
          </a:bodyPr>
          <a:lstStyle/>
          <a:p>
            <a:r>
              <a:rPr lang="en-US" sz="3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React Router</a:t>
            </a:r>
            <a:r>
              <a:rPr lang="ru-RU" sz="3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endParaRPr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D69802-CDC9-9321-0DB9-7D40C71EE2CB}"/>
              </a:ext>
            </a:extLst>
          </p:cNvPr>
          <p:cNvSpPr txBox="1"/>
          <p:nvPr/>
        </p:nvSpPr>
        <p:spPr>
          <a:xfrm>
            <a:off x="574232" y="1423722"/>
            <a:ext cx="40920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1. Routes </a:t>
            </a:r>
            <a:r>
              <a:rPr lang="ru-RU" sz="105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прописаны в отдельном файле </a:t>
            </a:r>
            <a:r>
              <a:rPr lang="en-US" sz="105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routes-config</a:t>
            </a:r>
            <a:endParaRPr lang="ru-RU" sz="105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13C74C08-0E4C-3715-6108-365CB69C9E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2076"/>
          <a:stretch/>
        </p:blipFill>
        <p:spPr>
          <a:xfrm>
            <a:off x="559082" y="2077974"/>
            <a:ext cx="2720576" cy="2166266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ABD993DB-CC6D-6E06-63BD-4019FD14C2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7511" y="2077975"/>
            <a:ext cx="2297629" cy="168607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5CA349D-CC71-8D7C-CCBC-0AF513B4C9DD}"/>
              </a:ext>
            </a:extLst>
          </p:cNvPr>
          <p:cNvSpPr txBox="1"/>
          <p:nvPr/>
        </p:nvSpPr>
        <p:spPr>
          <a:xfrm>
            <a:off x="4936427" y="1423722"/>
            <a:ext cx="40920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2. </a:t>
            </a:r>
            <a:r>
              <a:rPr lang="ru-RU" sz="105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Затем происходит маппинг в </a:t>
            </a:r>
            <a:r>
              <a:rPr lang="en-US" sz="105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App.tsx</a:t>
            </a:r>
            <a:endParaRPr lang="ru-RU" sz="105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DE332D-225B-6705-F70A-70E8D24B59C1}"/>
              </a:ext>
            </a:extLst>
          </p:cNvPr>
          <p:cNvSpPr txBox="1"/>
          <p:nvPr/>
        </p:nvSpPr>
        <p:spPr>
          <a:xfrm>
            <a:off x="574233" y="1034937"/>
            <a:ext cx="828973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050" dirty="0" err="1">
                <a:solidFill>
                  <a:srgbClr val="21212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React</a:t>
            </a:r>
            <a:r>
              <a:rPr lang="ru-RU" sz="1050" dirty="0">
                <a:solidFill>
                  <a:srgbClr val="21212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ru-RU" sz="1050" dirty="0" err="1">
                <a:solidFill>
                  <a:srgbClr val="21212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Router</a:t>
            </a:r>
            <a:r>
              <a:rPr lang="ru-RU" sz="1050" dirty="0">
                <a:solidFill>
                  <a:srgbClr val="21212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— решение для переключения и маршрутизации страниц </a:t>
            </a:r>
            <a:r>
              <a:rPr lang="ru-RU" sz="1050" dirty="0" err="1">
                <a:solidFill>
                  <a:srgbClr val="21212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React</a:t>
            </a:r>
            <a:endParaRPr lang="ru-RU" sz="105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3D7E0F8-BD61-96D4-B1CF-90EAD86D64FC}"/>
              </a:ext>
            </a:extLst>
          </p:cNvPr>
          <p:cNvSpPr txBox="1"/>
          <p:nvPr/>
        </p:nvSpPr>
        <p:spPr>
          <a:xfrm>
            <a:off x="611950" y="4481825"/>
            <a:ext cx="828973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050" dirty="0">
                <a:solidFill>
                  <a:srgbClr val="21212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Кроме того, в библиотеке есть полезные хуки, например </a:t>
            </a:r>
            <a:r>
              <a:rPr lang="en-US" sz="1050" dirty="0" err="1">
                <a:solidFill>
                  <a:srgbClr val="21212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useLocation</a:t>
            </a:r>
            <a:r>
              <a:rPr lang="en-US" sz="1050" dirty="0">
                <a:solidFill>
                  <a:srgbClr val="21212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ru-RU" sz="1050" dirty="0">
                <a:solidFill>
                  <a:srgbClr val="21212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и </a:t>
            </a:r>
            <a:r>
              <a:rPr lang="en-US" sz="1050" dirty="0" err="1">
                <a:solidFill>
                  <a:srgbClr val="21212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useNavigate</a:t>
            </a:r>
            <a:endParaRPr lang="ru-RU" sz="105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21" name="Google Shape;968;p140">
            <a:extLst>
              <a:ext uri="{FF2B5EF4-FFF2-40B4-BE49-F238E27FC236}">
                <a16:creationId xmlns:a16="http://schemas.microsoft.com/office/drawing/2014/main" id="{C03A99BC-91F8-369F-116F-CD9BA16AB19E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79542" y="4454124"/>
            <a:ext cx="332408" cy="33240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260268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7">
          <a:extLst>
            <a:ext uri="{FF2B5EF4-FFF2-40B4-BE49-F238E27FC236}">
              <a16:creationId xmlns:a16="http://schemas.microsoft.com/office/drawing/2014/main" id="{BAD6A295-1219-5798-9F0D-318938657E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113">
            <a:extLst>
              <a:ext uri="{FF2B5EF4-FFF2-40B4-BE49-F238E27FC236}">
                <a16:creationId xmlns:a16="http://schemas.microsoft.com/office/drawing/2014/main" id="{EA28E6CF-1352-6330-A936-D7D151976AA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11950" y="384676"/>
            <a:ext cx="8214300" cy="6463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spAutoFit/>
          </a:bodyPr>
          <a:lstStyle/>
          <a:p>
            <a:r>
              <a:rPr lang="en-US" sz="3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Axios</a:t>
            </a:r>
            <a:r>
              <a:rPr lang="ru-RU" sz="3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endParaRPr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631" name="Google Shape;631;p113">
            <a:extLst>
              <a:ext uri="{FF2B5EF4-FFF2-40B4-BE49-F238E27FC236}">
                <a16:creationId xmlns:a16="http://schemas.microsoft.com/office/drawing/2014/main" id="{1C6DD4C0-CD90-F46D-DF76-56C69EE651ED}"/>
              </a:ext>
            </a:extLst>
          </p:cNvPr>
          <p:cNvSpPr txBox="1"/>
          <p:nvPr/>
        </p:nvSpPr>
        <p:spPr>
          <a:xfrm>
            <a:off x="409123" y="2318285"/>
            <a:ext cx="4092000" cy="17950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189" indent="-311142">
              <a:lnSpc>
                <a:spcPct val="115000"/>
              </a:lnSpc>
              <a:buClr>
                <a:srgbClr val="333333"/>
              </a:buClr>
              <a:buSzPts val="1300"/>
              <a:buFont typeface="Roboto"/>
              <a:buChar char="●"/>
            </a:pPr>
            <a:r>
              <a:rPr lang="ru-RU" sz="1300" dirty="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Удобство </a:t>
            </a:r>
            <a:r>
              <a:rPr lang="ru-RU" sz="1300" dirty="0" err="1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XMLHttpRequests</a:t>
            </a:r>
            <a:r>
              <a:rPr lang="ru-RU" sz="1300" dirty="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запросов из браузера</a:t>
            </a:r>
            <a:endParaRPr sz="1300" dirty="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189" indent="-311142">
              <a:lnSpc>
                <a:spcPct val="115000"/>
              </a:lnSpc>
              <a:buClr>
                <a:srgbClr val="333333"/>
              </a:buClr>
              <a:buSzPts val="1300"/>
              <a:buFont typeface="Roboto"/>
              <a:buChar char="●"/>
            </a:pPr>
            <a:r>
              <a:rPr lang="ru-RU" sz="1300" dirty="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Преобразование данных запроса в нужный тип, например </a:t>
            </a:r>
            <a:r>
              <a:rPr lang="en-US" sz="1300" dirty="0" err="1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eventDTO</a:t>
            </a:r>
            <a:r>
              <a:rPr lang="en-US" sz="1300" dirty="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[]</a:t>
            </a:r>
            <a:endParaRPr lang="ru-RU" sz="1300" dirty="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189" indent="-311142">
              <a:lnSpc>
                <a:spcPct val="115000"/>
              </a:lnSpc>
              <a:buClr>
                <a:srgbClr val="333333"/>
              </a:buClr>
              <a:buSzPts val="1300"/>
              <a:buFont typeface="Roboto"/>
              <a:buChar char="●"/>
            </a:pPr>
            <a:r>
              <a:rPr lang="ru-RU" sz="1300" dirty="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Перехватчики запроса перед их отправкой, например для добавления </a:t>
            </a:r>
            <a:r>
              <a:rPr lang="en-US" sz="1300" dirty="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JWT Token</a:t>
            </a:r>
            <a:r>
              <a:rPr lang="ru-RU" sz="1300" dirty="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в </a:t>
            </a:r>
            <a:r>
              <a:rPr lang="en-US" sz="1300" dirty="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Header</a:t>
            </a:r>
            <a:endParaRPr sz="13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7DACCDD-219A-E9C3-380A-B958473F3C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820" y="984811"/>
            <a:ext cx="3069221" cy="356075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5B1E0F7-BB61-30A8-BF06-E5023F5753D3}"/>
              </a:ext>
            </a:extLst>
          </p:cNvPr>
          <p:cNvSpPr txBox="1"/>
          <p:nvPr/>
        </p:nvSpPr>
        <p:spPr>
          <a:xfrm>
            <a:off x="611950" y="1143281"/>
            <a:ext cx="2887329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05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Для выполнения </a:t>
            </a:r>
            <a:r>
              <a:rPr lang="en-US" sz="105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HTTP </a:t>
            </a:r>
            <a:r>
              <a:rPr lang="ru-RU" sz="105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запросов к серверу </a:t>
            </a:r>
          </a:p>
          <a:p>
            <a:r>
              <a:rPr lang="ru-RU" sz="105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использовался </a:t>
            </a:r>
            <a:r>
              <a:rPr lang="en-US" sz="105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Axios</a:t>
            </a:r>
            <a:endParaRPr lang="ru-RU" sz="105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01BD0D-485E-E869-8443-E1003939B49F}"/>
              </a:ext>
            </a:extLst>
          </p:cNvPr>
          <p:cNvSpPr txBox="1"/>
          <p:nvPr/>
        </p:nvSpPr>
        <p:spPr>
          <a:xfrm>
            <a:off x="1174673" y="2041286"/>
            <a:ext cx="127310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05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Можно отметить:</a:t>
            </a:r>
          </a:p>
        </p:txBody>
      </p:sp>
      <p:pic>
        <p:nvPicPr>
          <p:cNvPr id="8" name="Google Shape;919;p140">
            <a:extLst>
              <a:ext uri="{FF2B5EF4-FFF2-40B4-BE49-F238E27FC236}">
                <a16:creationId xmlns:a16="http://schemas.microsoft.com/office/drawing/2014/main" id="{04629F10-EF8B-B415-755D-AFFB695287AE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6942" y="2015920"/>
            <a:ext cx="327731" cy="32773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413696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7">
          <a:extLst>
            <a:ext uri="{FF2B5EF4-FFF2-40B4-BE49-F238E27FC236}">
              <a16:creationId xmlns:a16="http://schemas.microsoft.com/office/drawing/2014/main" id="{E312039E-01A2-7F1D-2D8E-AA76354355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113">
            <a:extLst>
              <a:ext uri="{FF2B5EF4-FFF2-40B4-BE49-F238E27FC236}">
                <a16:creationId xmlns:a16="http://schemas.microsoft.com/office/drawing/2014/main" id="{9FC81C22-080D-A5F9-969F-877D1A0965A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11950" y="384676"/>
            <a:ext cx="8214300" cy="6463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spAutoFit/>
          </a:bodyPr>
          <a:lstStyle/>
          <a:p>
            <a:r>
              <a:rPr lang="en-US" sz="3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Bootstrap</a:t>
            </a:r>
            <a:r>
              <a:rPr lang="en-US" sz="27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5, </a:t>
            </a:r>
            <a:r>
              <a:rPr lang="en-US" sz="27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Formik</a:t>
            </a:r>
            <a:r>
              <a:rPr lang="en-US" sz="27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+ Yup</a:t>
            </a:r>
            <a:endParaRPr sz="3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E238A27-C238-4F7E-E161-111CF5CD7C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7958" y="984810"/>
            <a:ext cx="3629339" cy="412087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6840F57-0F63-BB8E-25D0-18519F5F4C49}"/>
              </a:ext>
            </a:extLst>
          </p:cNvPr>
          <p:cNvSpPr txBox="1"/>
          <p:nvPr/>
        </p:nvSpPr>
        <p:spPr>
          <a:xfrm>
            <a:off x="611950" y="2167623"/>
            <a:ext cx="4570857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050" b="1" u="sng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Yup</a:t>
            </a:r>
            <a:r>
              <a:rPr lang="ru-RU" sz="1050" dirty="0">
                <a:solidFill>
                  <a:srgbClr val="21212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 — это библиотека для валидации объектов JS. Она позволяет описать схему валидации объекта</a:t>
            </a:r>
            <a:r>
              <a:rPr lang="en-US" sz="1050" dirty="0">
                <a:solidFill>
                  <a:srgbClr val="21212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050" dirty="0" err="1">
                <a:solidFill>
                  <a:srgbClr val="21212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validationSchema</a:t>
            </a:r>
            <a:r>
              <a:rPr lang="ru-RU" sz="1050" dirty="0">
                <a:solidFill>
                  <a:srgbClr val="21212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и  добавить собственные методы валидации</a:t>
            </a:r>
            <a:endParaRPr lang="en-US" sz="1050" dirty="0">
              <a:solidFill>
                <a:srgbClr val="21212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endParaRPr lang="ru-RU" sz="105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86442D8F-AC2F-A235-834F-2A8275D10A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950" y="3133611"/>
            <a:ext cx="2486240" cy="170321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56544FF-F78D-3A47-5BCE-6196BE58432B}"/>
              </a:ext>
            </a:extLst>
          </p:cNvPr>
          <p:cNvSpPr txBox="1"/>
          <p:nvPr/>
        </p:nvSpPr>
        <p:spPr>
          <a:xfrm>
            <a:off x="611950" y="1572401"/>
            <a:ext cx="4570857" cy="577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b="1" u="sng" dirty="0" err="1">
                <a:solidFill>
                  <a:srgbClr val="21212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Formik</a:t>
            </a:r>
            <a:r>
              <a:rPr lang="ru-RU" sz="1050" dirty="0">
                <a:solidFill>
                  <a:srgbClr val="21212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 — это библиотека для управления состоянием формы, валидации и отправки</a:t>
            </a:r>
            <a:endParaRPr lang="en-US" sz="1050" dirty="0">
              <a:solidFill>
                <a:srgbClr val="21212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endParaRPr lang="ru-RU" sz="105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19E2392-24CE-24E0-0361-DF504328228E}"/>
              </a:ext>
            </a:extLst>
          </p:cNvPr>
          <p:cNvSpPr txBox="1"/>
          <p:nvPr/>
        </p:nvSpPr>
        <p:spPr>
          <a:xfrm>
            <a:off x="611950" y="984810"/>
            <a:ext cx="4570857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b="1" u="sng" dirty="0">
                <a:solidFill>
                  <a:srgbClr val="21212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Bootstrap</a:t>
            </a:r>
            <a:r>
              <a:rPr lang="ru-RU" sz="1050" dirty="0">
                <a:solidFill>
                  <a:srgbClr val="21212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 — применялся для упрощения верстки страниц</a:t>
            </a:r>
            <a:endParaRPr lang="ru-RU" sz="105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19" name="Google Shape;637;p114">
            <a:extLst>
              <a:ext uri="{FF2B5EF4-FFF2-40B4-BE49-F238E27FC236}">
                <a16:creationId xmlns:a16="http://schemas.microsoft.com/office/drawing/2014/main" id="{80FE2571-A786-E344-7FF9-EF6BBFE7F0C2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8646" y="1019893"/>
            <a:ext cx="236306" cy="2363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637;p114">
            <a:extLst>
              <a:ext uri="{FF2B5EF4-FFF2-40B4-BE49-F238E27FC236}">
                <a16:creationId xmlns:a16="http://schemas.microsoft.com/office/drawing/2014/main" id="{B26C81D6-2DFD-D11B-43D9-573DEC965E4F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8645" y="1628198"/>
            <a:ext cx="236306" cy="2363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637;p114">
            <a:extLst>
              <a:ext uri="{FF2B5EF4-FFF2-40B4-BE49-F238E27FC236}">
                <a16:creationId xmlns:a16="http://schemas.microsoft.com/office/drawing/2014/main" id="{DA0644E6-E646-AB4B-67E1-7DD2A98B096E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8645" y="2208772"/>
            <a:ext cx="236306" cy="23630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16742179"/>
      </p:ext>
    </p:extLst>
  </p:cSld>
  <p:clrMapOvr>
    <a:masterClrMapping/>
  </p:clrMapOvr>
</p:sld>
</file>

<file path=ppt/theme/theme1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6402BA"/>
      </a:dk2>
      <a:lt2>
        <a:srgbClr val="EEEEEE"/>
      </a:lt2>
      <a:accent1>
        <a:srgbClr val="7629BA"/>
      </a:accent1>
      <a:accent2>
        <a:srgbClr val="8B8EE3"/>
      </a:accent2>
      <a:accent3>
        <a:srgbClr val="BFC1F0"/>
      </a:accent3>
      <a:accent4>
        <a:srgbClr val="FFAB40"/>
      </a:accent4>
      <a:accent5>
        <a:srgbClr val="0097A7"/>
      </a:accent5>
      <a:accent6>
        <a:srgbClr val="EEFF41"/>
      </a:accent6>
      <a:hlink>
        <a:srgbClr val="8B8EE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6402BA"/>
      </a:dk2>
      <a:lt2>
        <a:srgbClr val="EEEEEE"/>
      </a:lt2>
      <a:accent1>
        <a:srgbClr val="7629BA"/>
      </a:accent1>
      <a:accent2>
        <a:srgbClr val="8B8EE3"/>
      </a:accent2>
      <a:accent3>
        <a:srgbClr val="BFC1F0"/>
      </a:accent3>
      <a:accent4>
        <a:srgbClr val="FFAB40"/>
      </a:accent4>
      <a:accent5>
        <a:srgbClr val="0097A7"/>
      </a:accent5>
      <a:accent6>
        <a:srgbClr val="EEFF41"/>
      </a:accent6>
      <a:hlink>
        <a:srgbClr val="8B8EE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339</TotalTime>
  <Words>2836</Words>
  <Application>Microsoft Office PowerPoint</Application>
  <PresentationFormat>Экран (16:9)</PresentationFormat>
  <Paragraphs>394</Paragraphs>
  <Slides>56</Slides>
  <Notes>55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6</vt:i4>
      </vt:variant>
      <vt:variant>
        <vt:lpstr>Заголовки слайдов</vt:lpstr>
      </vt:variant>
      <vt:variant>
        <vt:i4>56</vt:i4>
      </vt:variant>
    </vt:vector>
  </HeadingPairs>
  <TitlesOfParts>
    <vt:vector size="68" baseType="lpstr">
      <vt:lpstr>Trebuchet MS</vt:lpstr>
      <vt:lpstr>Courier New</vt:lpstr>
      <vt:lpstr>Roboto</vt:lpstr>
      <vt:lpstr>Arial</vt:lpstr>
      <vt:lpstr>Roboto Medium</vt:lpstr>
      <vt:lpstr>Calibri</vt:lpstr>
      <vt:lpstr>Светлая тема</vt:lpstr>
      <vt:lpstr>Светлая тема</vt:lpstr>
      <vt:lpstr>Светлая тема</vt:lpstr>
      <vt:lpstr>Светлая тема</vt:lpstr>
      <vt:lpstr>Светлая тема</vt:lpstr>
      <vt:lpstr>Светлая тема</vt:lpstr>
      <vt:lpstr>Презентация PowerPoint</vt:lpstr>
      <vt:lpstr>Меня хорошо видно &amp; слышно?</vt:lpstr>
      <vt:lpstr>План защиты</vt:lpstr>
      <vt:lpstr>Презентация PowerPoint</vt:lpstr>
      <vt:lpstr>Какие технологии использовались (Back-end)</vt:lpstr>
      <vt:lpstr>Презентация PowerPoint</vt:lpstr>
      <vt:lpstr>React Router </vt:lpstr>
      <vt:lpstr>Axios </vt:lpstr>
      <vt:lpstr>Bootstrap 5, Formik + Yup</vt:lpstr>
      <vt:lpstr>Схемы реляционных БД</vt:lpstr>
      <vt:lpstr>Схема взаимодействия микросервисов</vt:lpstr>
      <vt:lpstr>ApiGateway</vt:lpstr>
      <vt:lpstr>Что получилось</vt:lpstr>
      <vt:lpstr>Выводы </vt:lpstr>
      <vt:lpstr>Презентация PowerPoint</vt:lpstr>
      <vt:lpstr>Спасибо за внимание!</vt:lpstr>
      <vt:lpstr>Инструменты для работы с презентацией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Шаблоны, которые вы можете использовать для рассказа о своем проекте</vt:lpstr>
      <vt:lpstr>Презентация PowerPoint</vt:lpstr>
      <vt:lpstr>Слайды с “кнопками” </vt:lpstr>
      <vt:lpstr>Презентация PowerPoint</vt:lpstr>
      <vt:lpstr>Презентация PowerPoint</vt:lpstr>
      <vt:lpstr>Заголовок: главная мысль слайда </vt:lpstr>
      <vt:lpstr>Главная мысль слайда</vt:lpstr>
      <vt:lpstr>Слайд со списком </vt:lpstr>
      <vt:lpstr>Слайд со списком</vt:lpstr>
      <vt:lpstr>Главная мысль  слайда  </vt:lpstr>
      <vt:lpstr>В случае, если мы обнаружили превышение по какому-то определенному параметру,  то нам необходимо разобраться  в причинах произошедшего,  и здесь нам на помощь  приходят журналы событий сервисов.   В логах можно найти много полезной информации касающейся проблем  в работе приложения, по сути, если событие в принципе логируется, то мы можем его найти  и проанализировать.</vt:lpstr>
      <vt:lpstr>Презентация PowerPoint</vt:lpstr>
      <vt:lpstr>Слайд с 3 колонками</vt:lpstr>
      <vt:lpstr>Слайд с 3 колонками  </vt:lpstr>
      <vt:lpstr>Презентация PowerPoint</vt:lpstr>
      <vt:lpstr>Заголовок: главная мысль слайда </vt:lpstr>
      <vt:lpstr>Презентация PowerPoint</vt:lpstr>
      <vt:lpstr>Для структурирования информации можно использовать списки с эмоджи </vt:lpstr>
      <vt:lpstr>Слайд со списком</vt:lpstr>
      <vt:lpstr>Процесс через этапы </vt:lpstr>
      <vt:lpstr>Процесс через этапы </vt:lpstr>
      <vt:lpstr>Процесс через этапы </vt:lpstr>
      <vt:lpstr>Презентация PowerPoint</vt:lpstr>
      <vt:lpstr>Слайд с кодом 1</vt:lpstr>
      <vt:lpstr>Слайд с кодом 2</vt:lpstr>
      <vt:lpstr>Слайд с кодом 3</vt:lpstr>
      <vt:lpstr>Слайд с таблицей</vt:lpstr>
      <vt:lpstr>Презентация PowerPoint</vt:lpstr>
      <vt:lpstr>Инструменты для работы с презентацией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cp:lastModifiedBy>Илья Зиновкин</cp:lastModifiedBy>
  <cp:revision>28</cp:revision>
  <dcterms:modified xsi:type="dcterms:W3CDTF">2025-01-07T16:28:02Z</dcterms:modified>
</cp:coreProperties>
</file>